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theme/theme23.xml" ContentType="application/vnd.openxmlformats-officedocument.theme+xml"/>
  <Override PartName="/ppt/slideLayouts/slideLayout24.xml" ContentType="application/vnd.openxmlformats-officedocument.presentationml.slideLayout+xml"/>
  <Override PartName="/ppt/theme/theme24.xml" ContentType="application/vnd.openxmlformats-officedocument.theme+xml"/>
  <Override PartName="/ppt/slideLayouts/slideLayout25.xml" ContentType="application/vnd.openxmlformats-officedocument.presentationml.slideLayout+xml"/>
  <Override PartName="/ppt/theme/theme25.xml" ContentType="application/vnd.openxmlformats-officedocument.theme+xml"/>
  <Override PartName="/ppt/slideLayouts/slideLayout26.xml" ContentType="application/vnd.openxmlformats-officedocument.presentationml.slideLayout+xml"/>
  <Override PartName="/ppt/theme/theme26.xml" ContentType="application/vnd.openxmlformats-officedocument.theme+xml"/>
  <Override PartName="/ppt/slideLayouts/slideLayout27.xml" ContentType="application/vnd.openxmlformats-officedocument.presentationml.slideLayout+xml"/>
  <Override PartName="/ppt/theme/theme27.xml" ContentType="application/vnd.openxmlformats-officedocument.theme+xml"/>
  <Override PartName="/ppt/theme/theme2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70" r:id="rId10"/>
    <p:sldMasterId id="2147483674" r:id="rId11"/>
    <p:sldMasterId id="2147483676" r:id="rId12"/>
    <p:sldMasterId id="2147483678" r:id="rId13"/>
    <p:sldMasterId id="2147483680" r:id="rId14"/>
    <p:sldMasterId id="2147483682" r:id="rId15"/>
    <p:sldMasterId id="2147483684" r:id="rId16"/>
    <p:sldMasterId id="2147483686" r:id="rId17"/>
    <p:sldMasterId id="2147483688" r:id="rId18"/>
    <p:sldMasterId id="2147483690" r:id="rId19"/>
    <p:sldMasterId id="2147483692" r:id="rId20"/>
    <p:sldMasterId id="2147483694" r:id="rId21"/>
    <p:sldMasterId id="2147483696" r:id="rId22"/>
    <p:sldMasterId id="2147483698" r:id="rId23"/>
    <p:sldMasterId id="2147483700" r:id="rId24"/>
    <p:sldMasterId id="2147483704" r:id="rId25"/>
    <p:sldMasterId id="2147483706" r:id="rId26"/>
    <p:sldMasterId id="2147483708" r:id="rId27"/>
  </p:sldMasterIdLst>
  <p:notesMasterIdLst>
    <p:notesMasterId r:id="rId66"/>
  </p:notesMasterIdLst>
  <p:sldIdLst>
    <p:sldId id="281" r:id="rId28"/>
    <p:sldId id="276" r:id="rId29"/>
    <p:sldId id="257" r:id="rId30"/>
    <p:sldId id="258" r:id="rId31"/>
    <p:sldId id="282" r:id="rId32"/>
    <p:sldId id="277" r:id="rId33"/>
    <p:sldId id="286" r:id="rId34"/>
    <p:sldId id="287" r:id="rId35"/>
    <p:sldId id="288" r:id="rId36"/>
    <p:sldId id="278" r:id="rId37"/>
    <p:sldId id="289" r:id="rId38"/>
    <p:sldId id="290" r:id="rId39"/>
    <p:sldId id="303" r:id="rId40"/>
    <p:sldId id="327" r:id="rId41"/>
    <p:sldId id="319" r:id="rId42"/>
    <p:sldId id="320" r:id="rId43"/>
    <p:sldId id="321" r:id="rId44"/>
    <p:sldId id="322" r:id="rId45"/>
    <p:sldId id="323" r:id="rId46"/>
    <p:sldId id="324" r:id="rId47"/>
    <p:sldId id="325" r:id="rId48"/>
    <p:sldId id="326" r:id="rId49"/>
    <p:sldId id="305" r:id="rId50"/>
    <p:sldId id="279" r:id="rId51"/>
    <p:sldId id="308" r:id="rId52"/>
    <p:sldId id="306" r:id="rId53"/>
    <p:sldId id="307" r:id="rId54"/>
    <p:sldId id="309" r:id="rId55"/>
    <p:sldId id="311" r:id="rId56"/>
    <p:sldId id="312" r:id="rId57"/>
    <p:sldId id="313" r:id="rId58"/>
    <p:sldId id="315" r:id="rId59"/>
    <p:sldId id="314" r:id="rId60"/>
    <p:sldId id="280" r:id="rId61"/>
    <p:sldId id="318" r:id="rId62"/>
    <p:sldId id="316" r:id="rId63"/>
    <p:sldId id="317" r:id="rId64"/>
    <p:sldId id="275" r:id="rId6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518" y="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Master" Target="slideMasters/slideMaster26.xml"/><Relationship Id="rId21" Type="http://schemas.openxmlformats.org/officeDocument/2006/relationships/slideMaster" Target="slideMasters/slideMaster21.xml"/><Relationship Id="rId42" Type="http://schemas.openxmlformats.org/officeDocument/2006/relationships/slide" Target="slides/slide15.xml"/><Relationship Id="rId47" Type="http://schemas.openxmlformats.org/officeDocument/2006/relationships/slide" Target="slides/slide20.xml"/><Relationship Id="rId63" Type="http://schemas.openxmlformats.org/officeDocument/2006/relationships/slide" Target="slides/slide36.xml"/><Relationship Id="rId68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2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5.xml"/><Relationship Id="rId37" Type="http://schemas.openxmlformats.org/officeDocument/2006/relationships/slide" Target="slides/slide10.xml"/><Relationship Id="rId40" Type="http://schemas.openxmlformats.org/officeDocument/2006/relationships/slide" Target="slides/slide13.xml"/><Relationship Id="rId45" Type="http://schemas.openxmlformats.org/officeDocument/2006/relationships/slide" Target="slides/slide18.xml"/><Relationship Id="rId53" Type="http://schemas.openxmlformats.org/officeDocument/2006/relationships/slide" Target="slides/slide26.xml"/><Relationship Id="rId58" Type="http://schemas.openxmlformats.org/officeDocument/2006/relationships/slide" Target="slides/slide31.xml"/><Relationship Id="rId66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34.xml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slide" Target="slides/slide3.xml"/><Relationship Id="rId35" Type="http://schemas.openxmlformats.org/officeDocument/2006/relationships/slide" Target="slides/slide8.xml"/><Relationship Id="rId43" Type="http://schemas.openxmlformats.org/officeDocument/2006/relationships/slide" Target="slides/slide16.xml"/><Relationship Id="rId48" Type="http://schemas.openxmlformats.org/officeDocument/2006/relationships/slide" Target="slides/slide21.xml"/><Relationship Id="rId56" Type="http://schemas.openxmlformats.org/officeDocument/2006/relationships/slide" Target="slides/slide29.xml"/><Relationship Id="rId64" Type="http://schemas.openxmlformats.org/officeDocument/2006/relationships/slide" Target="slides/slide37.xml"/><Relationship Id="rId69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24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6.xml"/><Relationship Id="rId38" Type="http://schemas.openxmlformats.org/officeDocument/2006/relationships/slide" Target="slides/slide11.xml"/><Relationship Id="rId46" Type="http://schemas.openxmlformats.org/officeDocument/2006/relationships/slide" Target="slides/slide19.xml"/><Relationship Id="rId59" Type="http://schemas.openxmlformats.org/officeDocument/2006/relationships/slide" Target="slides/slide32.xml"/><Relationship Id="rId67" Type="http://schemas.openxmlformats.org/officeDocument/2006/relationships/presProps" Target="presProps.xml"/><Relationship Id="rId20" Type="http://schemas.openxmlformats.org/officeDocument/2006/relationships/slideMaster" Target="slideMasters/slideMaster20.xml"/><Relationship Id="rId41" Type="http://schemas.openxmlformats.org/officeDocument/2006/relationships/slide" Target="slides/slide14.xml"/><Relationship Id="rId54" Type="http://schemas.openxmlformats.org/officeDocument/2006/relationships/slide" Target="slides/slide27.xml"/><Relationship Id="rId62" Type="http://schemas.openxmlformats.org/officeDocument/2006/relationships/slide" Target="slides/slide35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" Target="slides/slide1.xml"/><Relationship Id="rId36" Type="http://schemas.openxmlformats.org/officeDocument/2006/relationships/slide" Target="slides/slide9.xml"/><Relationship Id="rId49" Type="http://schemas.openxmlformats.org/officeDocument/2006/relationships/slide" Target="slides/slide22.xml"/><Relationship Id="rId57" Type="http://schemas.openxmlformats.org/officeDocument/2006/relationships/slide" Target="slides/slide30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4.xml"/><Relationship Id="rId44" Type="http://schemas.openxmlformats.org/officeDocument/2006/relationships/slide" Target="slides/slide17.xml"/><Relationship Id="rId52" Type="http://schemas.openxmlformats.org/officeDocument/2006/relationships/slide" Target="slides/slide25.xml"/><Relationship Id="rId60" Type="http://schemas.openxmlformats.org/officeDocument/2006/relationships/slide" Target="slides/slide33.xml"/><Relationship Id="rId65" Type="http://schemas.openxmlformats.org/officeDocument/2006/relationships/slide" Target="slides/slide3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" Target="slides/slide12.xml"/><Relationship Id="rId34" Type="http://schemas.openxmlformats.org/officeDocument/2006/relationships/slide" Target="slides/slide7.xml"/><Relationship Id="rId50" Type="http://schemas.openxmlformats.org/officeDocument/2006/relationships/slide" Target="slides/slide23.xml"/><Relationship Id="rId55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804C67-04F8-41A2-A80D-8C3F491C309F}" type="datetimeFigureOut">
              <a:rPr lang="en-US" smtClean="0"/>
              <a:t>6/7/2025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F90A27-9F14-4301-9D6E-525644F0F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348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F90A27-9F14-4301-9D6E-525644F0FA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1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5.png"/></Relationships>
</file>

<file path=ppt/slideMasters/_rels/slideMaster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.png"/></Relationships>
</file>

<file path=ppt/slideMasters/_rels/slideMaster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.png"/></Relationships>
</file>

<file path=ppt/slideMasters/_rels/slideMaster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/Relationships>
</file>

<file path=ppt/slideMasters/_rels/slideMaster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5.xml"/></Relationships>
</file>

<file path=ppt/slideMasters/_rels/slideMaster26.xml.rels><?xml version="1.0" encoding="UTF-8" standalone="yes"?>
<Relationships xmlns="http://schemas.openxmlformats.org/package/2006/relationships"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26.xml"/></Relationships>
</file>

<file path=ppt/slideMasters/_rels/slideMaster27.xml.rels><?xml version="1.0" encoding="UTF-8" standalone="yes"?>
<Relationships xmlns="http://schemas.openxmlformats.org/package/2006/relationships"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9;p2"/>
          <p:cNvSpPr/>
          <p:nvPr/>
        </p:nvSpPr>
        <p:spPr>
          <a:xfrm>
            <a:off x="8341920" y="4644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43" name="Google Shape;10;p2"/>
          <p:cNvPicPr/>
          <p:nvPr/>
        </p:nvPicPr>
        <p:blipFill>
          <a:blip r:embed="rId3"/>
          <a:srcRect l="25238" r="24663"/>
          <a:stretch/>
        </p:blipFill>
        <p:spPr>
          <a:xfrm flipH="1">
            <a:off x="-358920" y="-484200"/>
            <a:ext cx="1732320" cy="182844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1;p2"/>
          <p:cNvPicPr/>
          <p:nvPr/>
        </p:nvPicPr>
        <p:blipFill>
          <a:blip r:embed="rId4"/>
          <a:srcRect l="15575" r="17319"/>
          <a:stretch/>
        </p:blipFill>
        <p:spPr>
          <a:xfrm rot="7309200">
            <a:off x="7873200" y="3692160"/>
            <a:ext cx="2324520" cy="1828440"/>
          </a:xfrm>
          <a:prstGeom prst="rect">
            <a:avLst/>
          </a:prstGeom>
          <a:ln w="0">
            <a:noFill/>
          </a:ln>
        </p:spPr>
      </p:pic>
      <p:grpSp>
        <p:nvGrpSpPr>
          <p:cNvPr id="3" name="Google Shape;12;p2"/>
          <p:cNvGrpSpPr/>
          <p:nvPr/>
        </p:nvGrpSpPr>
        <p:grpSpPr>
          <a:xfrm>
            <a:off x="241920" y="185040"/>
            <a:ext cx="8602560" cy="2913480"/>
            <a:chOff x="241920" y="185040"/>
            <a:chExt cx="8602560" cy="2913480"/>
          </a:xfrm>
        </p:grpSpPr>
        <p:sp>
          <p:nvSpPr>
            <p:cNvPr id="4" name="Google Shape;13;p2"/>
            <p:cNvSpPr/>
            <p:nvPr/>
          </p:nvSpPr>
          <p:spPr>
            <a:xfrm>
              <a:off x="241920" y="17481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" name="Google Shape;14;p2"/>
            <p:cNvSpPr/>
            <p:nvPr/>
          </p:nvSpPr>
          <p:spPr>
            <a:xfrm>
              <a:off x="6123960" y="18504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" name="Google Shape;15;p2"/>
            <p:cNvSpPr/>
            <p:nvPr/>
          </p:nvSpPr>
          <p:spPr>
            <a:xfrm>
              <a:off x="8570520" y="28245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7" name="Google Shape;16;p2"/>
          <p:cNvGrpSpPr/>
          <p:nvPr/>
        </p:nvGrpSpPr>
        <p:grpSpPr>
          <a:xfrm>
            <a:off x="2450520" y="305640"/>
            <a:ext cx="2258280" cy="4574880"/>
            <a:chOff x="2450520" y="305640"/>
            <a:chExt cx="2258280" cy="4574880"/>
          </a:xfrm>
        </p:grpSpPr>
        <p:grpSp>
          <p:nvGrpSpPr>
            <p:cNvPr id="8" name="Google Shape;17;p2"/>
            <p:cNvGrpSpPr/>
            <p:nvPr/>
          </p:nvGrpSpPr>
          <p:grpSpPr>
            <a:xfrm>
              <a:off x="2450520" y="305640"/>
              <a:ext cx="273960" cy="32400"/>
              <a:chOff x="2450520" y="305640"/>
              <a:chExt cx="273960" cy="32400"/>
            </a:xfrm>
          </p:grpSpPr>
          <p:sp>
            <p:nvSpPr>
              <p:cNvPr id="9" name="Google Shape;18;p2"/>
              <p:cNvSpPr/>
              <p:nvPr/>
            </p:nvSpPr>
            <p:spPr>
              <a:xfrm>
                <a:off x="245052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0" name="Google Shape;19;p2"/>
              <p:cNvSpPr/>
              <p:nvPr/>
            </p:nvSpPr>
            <p:spPr>
              <a:xfrm>
                <a:off x="251100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1" name="Google Shape;20;p2"/>
              <p:cNvSpPr/>
              <p:nvPr/>
            </p:nvSpPr>
            <p:spPr>
              <a:xfrm>
                <a:off x="257148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2" name="Google Shape;21;p2"/>
              <p:cNvSpPr/>
              <p:nvPr/>
            </p:nvSpPr>
            <p:spPr>
              <a:xfrm>
                <a:off x="263196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3" name="Google Shape;22;p2"/>
              <p:cNvSpPr/>
              <p:nvPr/>
            </p:nvSpPr>
            <p:spPr>
              <a:xfrm>
                <a:off x="269208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</p:grpSp>
        <p:grpSp>
          <p:nvGrpSpPr>
            <p:cNvPr id="14" name="Google Shape;23;p2"/>
            <p:cNvGrpSpPr/>
            <p:nvPr/>
          </p:nvGrpSpPr>
          <p:grpSpPr>
            <a:xfrm>
              <a:off x="4434840" y="4848120"/>
              <a:ext cx="273960" cy="32400"/>
              <a:chOff x="4434840" y="4848120"/>
              <a:chExt cx="273960" cy="32400"/>
            </a:xfrm>
          </p:grpSpPr>
          <p:sp>
            <p:nvSpPr>
              <p:cNvPr id="15" name="Google Shape;24;p2"/>
              <p:cNvSpPr/>
              <p:nvPr/>
            </p:nvSpPr>
            <p:spPr>
              <a:xfrm>
                <a:off x="443484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6" name="Google Shape;25;p2"/>
              <p:cNvSpPr/>
              <p:nvPr/>
            </p:nvSpPr>
            <p:spPr>
              <a:xfrm>
                <a:off x="449532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7" name="Google Shape;26;p2"/>
              <p:cNvSpPr/>
              <p:nvPr/>
            </p:nvSpPr>
            <p:spPr>
              <a:xfrm>
                <a:off x="455580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8" name="Google Shape;27;p2"/>
              <p:cNvSpPr/>
              <p:nvPr/>
            </p:nvSpPr>
            <p:spPr>
              <a:xfrm>
                <a:off x="461592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9" name="Google Shape;28;p2"/>
              <p:cNvSpPr/>
              <p:nvPr/>
            </p:nvSpPr>
            <p:spPr>
              <a:xfrm>
                <a:off x="467640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</p:grpSp>
      </p:grpSp>
      <p:pic>
        <p:nvPicPr>
          <p:cNvPr id="20" name="Google Shape;29;p2"/>
          <p:cNvPicPr/>
          <p:nvPr/>
        </p:nvPicPr>
        <p:blipFill>
          <a:blip r:embed="rId5"/>
          <a:srcRect l="57098" t="16029" r="3509" b="43399"/>
          <a:stretch/>
        </p:blipFill>
        <p:spPr>
          <a:xfrm>
            <a:off x="27360" y="4233240"/>
            <a:ext cx="1371240" cy="1371240"/>
          </a:xfrm>
          <a:prstGeom prst="rect">
            <a:avLst/>
          </a:prstGeom>
          <a:ln w="0">
            <a:noFill/>
          </a:ln>
        </p:spPr>
      </p:pic>
      <p:grpSp>
        <p:nvGrpSpPr>
          <p:cNvPr id="21" name="Google Shape;30;p2"/>
          <p:cNvGrpSpPr/>
          <p:nvPr/>
        </p:nvGrpSpPr>
        <p:grpSpPr>
          <a:xfrm>
            <a:off x="-548640" y="1564200"/>
            <a:ext cx="10103760" cy="2444760"/>
            <a:chOff x="-548640" y="1564200"/>
            <a:chExt cx="10103760" cy="2444760"/>
          </a:xfrm>
        </p:grpSpPr>
        <p:grpSp>
          <p:nvGrpSpPr>
            <p:cNvPr id="22" name="Google Shape;31;p2"/>
            <p:cNvGrpSpPr/>
            <p:nvPr/>
          </p:nvGrpSpPr>
          <p:grpSpPr>
            <a:xfrm>
              <a:off x="-548640" y="2912400"/>
              <a:ext cx="1096560" cy="1096560"/>
              <a:chOff x="-548640" y="2912400"/>
              <a:chExt cx="1096560" cy="1096560"/>
            </a:xfrm>
          </p:grpSpPr>
          <p:sp>
            <p:nvSpPr>
              <p:cNvPr id="23" name="Google Shape;32;p2"/>
              <p:cNvSpPr/>
              <p:nvPr/>
            </p:nvSpPr>
            <p:spPr>
              <a:xfrm>
                <a:off x="-548640" y="291240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4" name="Google Shape;33;p2"/>
              <p:cNvSpPr/>
              <p:nvPr/>
            </p:nvSpPr>
            <p:spPr>
              <a:xfrm>
                <a:off x="-492120" y="29689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5" name="Google Shape;34;p2"/>
              <p:cNvSpPr/>
              <p:nvPr/>
            </p:nvSpPr>
            <p:spPr>
              <a:xfrm>
                <a:off x="-438840" y="30218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6" name="Google Shape;35;p2"/>
              <p:cNvSpPr/>
              <p:nvPr/>
            </p:nvSpPr>
            <p:spPr>
              <a:xfrm>
                <a:off x="-384120" y="30769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7" name="Google Shape;36;p2"/>
              <p:cNvSpPr/>
              <p:nvPr/>
            </p:nvSpPr>
            <p:spPr>
              <a:xfrm>
                <a:off x="-329040" y="31316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8" name="Google Shape;37;p2"/>
              <p:cNvSpPr/>
              <p:nvPr/>
            </p:nvSpPr>
            <p:spPr>
              <a:xfrm>
                <a:off x="-274320" y="31863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9" name="Google Shape;38;p2"/>
              <p:cNvSpPr/>
              <p:nvPr/>
            </p:nvSpPr>
            <p:spPr>
              <a:xfrm>
                <a:off x="-213480" y="324756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0" name="Google Shape;39;p2"/>
              <p:cNvSpPr/>
              <p:nvPr/>
            </p:nvSpPr>
            <p:spPr>
              <a:xfrm>
                <a:off x="-152280" y="33084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31" name="Google Shape;40;p2"/>
            <p:cNvGrpSpPr/>
            <p:nvPr/>
          </p:nvGrpSpPr>
          <p:grpSpPr>
            <a:xfrm>
              <a:off x="8732520" y="1564200"/>
              <a:ext cx="822600" cy="822600"/>
              <a:chOff x="8732520" y="1564200"/>
              <a:chExt cx="822600" cy="822600"/>
            </a:xfrm>
          </p:grpSpPr>
          <p:sp>
            <p:nvSpPr>
              <p:cNvPr id="32" name="Google Shape;41;p2"/>
              <p:cNvSpPr/>
              <p:nvPr/>
            </p:nvSpPr>
            <p:spPr>
              <a:xfrm>
                <a:off x="8732520" y="156420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" name="Google Shape;42;p2"/>
              <p:cNvSpPr/>
              <p:nvPr/>
            </p:nvSpPr>
            <p:spPr>
              <a:xfrm>
                <a:off x="8775000" y="160668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" name="Google Shape;43;p2"/>
              <p:cNvSpPr/>
              <p:nvPr/>
            </p:nvSpPr>
            <p:spPr>
              <a:xfrm>
                <a:off x="8814600" y="1646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5" name="Google Shape;44;p2"/>
              <p:cNvSpPr/>
              <p:nvPr/>
            </p:nvSpPr>
            <p:spPr>
              <a:xfrm>
                <a:off x="8856000" y="168768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" name="Google Shape;45;p2"/>
              <p:cNvSpPr/>
              <p:nvPr/>
            </p:nvSpPr>
            <p:spPr>
              <a:xfrm>
                <a:off x="8897040" y="172872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" name="Google Shape;46;p2"/>
              <p:cNvSpPr/>
              <p:nvPr/>
            </p:nvSpPr>
            <p:spPr>
              <a:xfrm>
                <a:off x="8938080" y="176976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8" name="Google Shape;47;p2"/>
              <p:cNvSpPr/>
              <p:nvPr/>
            </p:nvSpPr>
            <p:spPr>
              <a:xfrm>
                <a:off x="8983800" y="181548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" name="Google Shape;48;p2"/>
              <p:cNvSpPr/>
              <p:nvPr/>
            </p:nvSpPr>
            <p:spPr>
              <a:xfrm>
                <a:off x="9029880" y="18612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911160" y="1203120"/>
            <a:ext cx="7321320" cy="2086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1291680" y="2336040"/>
            <a:ext cx="3804840" cy="1644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5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78" name="PlaceHolder 2"/>
          <p:cNvSpPr>
            <a:spLocks noGrp="1"/>
          </p:cNvSpPr>
          <p:nvPr>
            <p:ph type="title"/>
          </p:nvPr>
        </p:nvSpPr>
        <p:spPr>
          <a:xfrm>
            <a:off x="1371600" y="1162440"/>
            <a:ext cx="1096920" cy="10969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8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4800" b="0" strike="noStrike" spc="-1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79" name="Google Shape;54;p3"/>
          <p:cNvPicPr/>
          <p:nvPr/>
        </p:nvPicPr>
        <p:blipFill>
          <a:blip r:embed="rId3">
            <a:alphaModFix amt="77000"/>
          </a:blip>
          <a:srcRect l="51169" t="56240" r="6542"/>
          <a:stretch/>
        </p:blipFill>
        <p:spPr>
          <a:xfrm flipH="1">
            <a:off x="-855360" y="3742200"/>
            <a:ext cx="2226960" cy="2250360"/>
          </a:xfrm>
          <a:prstGeom prst="rect">
            <a:avLst/>
          </a:prstGeom>
          <a:ln w="0">
            <a:noFill/>
          </a:ln>
        </p:spPr>
      </p:pic>
      <p:pic>
        <p:nvPicPr>
          <p:cNvPr id="280" name="Google Shape;55;p3"/>
          <p:cNvPicPr/>
          <p:nvPr/>
        </p:nvPicPr>
        <p:blipFill>
          <a:blip r:embed="rId3">
            <a:alphaModFix amt="77000"/>
          </a:blip>
          <a:srcRect l="55131" t="4844" r="2579" b="82335"/>
          <a:stretch/>
        </p:blipFill>
        <p:spPr>
          <a:xfrm rot="10800000" flipH="1">
            <a:off x="7903080" y="82440"/>
            <a:ext cx="1547640" cy="456840"/>
          </a:xfrm>
          <a:prstGeom prst="rect">
            <a:avLst/>
          </a:prstGeom>
          <a:ln w="0">
            <a:noFill/>
          </a:ln>
        </p:spPr>
      </p:pic>
      <p:sp>
        <p:nvSpPr>
          <p:cNvPr id="281" name="Google Shape;56;p3"/>
          <p:cNvSpPr/>
          <p:nvPr/>
        </p:nvSpPr>
        <p:spPr>
          <a:xfrm flipH="1">
            <a:off x="120240" y="346824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282" name="Google Shape;57;p3"/>
          <p:cNvGrpSpPr/>
          <p:nvPr/>
        </p:nvGrpSpPr>
        <p:grpSpPr>
          <a:xfrm>
            <a:off x="1407960" y="597960"/>
            <a:ext cx="7665120" cy="4299840"/>
            <a:chOff x="1407960" y="597960"/>
            <a:chExt cx="7665120" cy="4299840"/>
          </a:xfrm>
        </p:grpSpPr>
        <p:grpSp>
          <p:nvGrpSpPr>
            <p:cNvPr id="283" name="Google Shape;58;p3"/>
            <p:cNvGrpSpPr/>
            <p:nvPr/>
          </p:nvGrpSpPr>
          <p:grpSpPr>
            <a:xfrm>
              <a:off x="8799120" y="597960"/>
              <a:ext cx="273960" cy="32400"/>
              <a:chOff x="8799120" y="597960"/>
              <a:chExt cx="273960" cy="32400"/>
            </a:xfrm>
          </p:grpSpPr>
          <p:sp>
            <p:nvSpPr>
              <p:cNvPr id="284" name="Google Shape;59;p3"/>
              <p:cNvSpPr/>
              <p:nvPr/>
            </p:nvSpPr>
            <p:spPr>
              <a:xfrm flipH="1">
                <a:off x="9040680" y="59796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285" name="Google Shape;60;p3"/>
              <p:cNvSpPr/>
              <p:nvPr/>
            </p:nvSpPr>
            <p:spPr>
              <a:xfrm flipH="1">
                <a:off x="8980560" y="59796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286" name="Google Shape;61;p3"/>
              <p:cNvSpPr/>
              <p:nvPr/>
            </p:nvSpPr>
            <p:spPr>
              <a:xfrm flipH="1">
                <a:off x="8920080" y="59796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287" name="Google Shape;62;p3"/>
              <p:cNvSpPr/>
              <p:nvPr/>
            </p:nvSpPr>
            <p:spPr>
              <a:xfrm flipH="1">
                <a:off x="8859600" y="59796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288" name="Google Shape;63;p3"/>
              <p:cNvSpPr/>
              <p:nvPr/>
            </p:nvSpPr>
            <p:spPr>
              <a:xfrm flipH="1">
                <a:off x="8799120" y="59796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</p:grpSp>
        <p:grpSp>
          <p:nvGrpSpPr>
            <p:cNvPr id="289" name="Google Shape;64;p3"/>
            <p:cNvGrpSpPr/>
            <p:nvPr/>
          </p:nvGrpSpPr>
          <p:grpSpPr>
            <a:xfrm>
              <a:off x="1407960" y="4865400"/>
              <a:ext cx="273960" cy="32400"/>
              <a:chOff x="1407960" y="4865400"/>
              <a:chExt cx="273960" cy="32400"/>
            </a:xfrm>
          </p:grpSpPr>
          <p:sp>
            <p:nvSpPr>
              <p:cNvPr id="290" name="Google Shape;65;p3"/>
              <p:cNvSpPr/>
              <p:nvPr/>
            </p:nvSpPr>
            <p:spPr>
              <a:xfrm flipH="1">
                <a:off x="1649520" y="486540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291" name="Google Shape;66;p3"/>
              <p:cNvSpPr/>
              <p:nvPr/>
            </p:nvSpPr>
            <p:spPr>
              <a:xfrm flipH="1">
                <a:off x="1589040" y="486540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292" name="Google Shape;67;p3"/>
              <p:cNvSpPr/>
              <p:nvPr/>
            </p:nvSpPr>
            <p:spPr>
              <a:xfrm flipH="1">
                <a:off x="1528560" y="486540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293" name="Google Shape;68;p3"/>
              <p:cNvSpPr/>
              <p:nvPr/>
            </p:nvSpPr>
            <p:spPr>
              <a:xfrm flipH="1">
                <a:off x="1468080" y="486540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294" name="Google Shape;69;p3"/>
              <p:cNvSpPr/>
              <p:nvPr/>
            </p:nvSpPr>
            <p:spPr>
              <a:xfrm flipH="1">
                <a:off x="1407960" y="486540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</p:grpSp>
      </p:grpSp>
      <p:sp>
        <p:nvSpPr>
          <p:cNvPr id="29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513;p22"/>
          <p:cNvGrpSpPr/>
          <p:nvPr/>
        </p:nvGrpSpPr>
        <p:grpSpPr>
          <a:xfrm>
            <a:off x="167040" y="1776240"/>
            <a:ext cx="8710920" cy="1826280"/>
            <a:chOff x="167040" y="1776240"/>
            <a:chExt cx="8710920" cy="1826280"/>
          </a:xfrm>
        </p:grpSpPr>
        <p:sp>
          <p:nvSpPr>
            <p:cNvPr id="327" name="Google Shape;514;p22"/>
            <p:cNvSpPr/>
            <p:nvPr/>
          </p:nvSpPr>
          <p:spPr>
            <a:xfrm flipH="1">
              <a:off x="8603640" y="33285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28" name="Google Shape;515;p22"/>
            <p:cNvSpPr/>
            <p:nvPr/>
          </p:nvSpPr>
          <p:spPr>
            <a:xfrm flipH="1">
              <a:off x="166680" y="177624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330" name="Google Shape;521;p22"/>
          <p:cNvPicPr/>
          <p:nvPr/>
        </p:nvPicPr>
        <p:blipFill>
          <a:blip r:embed="rId3">
            <a:alphaModFix amt="58000"/>
          </a:blip>
          <a:srcRect l="2380" r="54203" b="55966"/>
          <a:stretch/>
        </p:blipFill>
        <p:spPr>
          <a:xfrm rot="3477600">
            <a:off x="-1038960" y="-1529280"/>
            <a:ext cx="2688120" cy="2648160"/>
          </a:xfrm>
          <a:prstGeom prst="rect">
            <a:avLst/>
          </a:prstGeom>
          <a:ln w="0">
            <a:noFill/>
          </a:ln>
        </p:spPr>
      </p:pic>
      <p:pic>
        <p:nvPicPr>
          <p:cNvPr id="331" name="Google Shape;522;p22"/>
          <p:cNvPicPr/>
          <p:nvPr/>
        </p:nvPicPr>
        <p:blipFill>
          <a:blip r:embed="rId4"/>
          <a:srcRect l="12358" t="17954" r="14903" b="23637"/>
          <a:stretch/>
        </p:blipFill>
        <p:spPr>
          <a:xfrm rot="8714400">
            <a:off x="7651440" y="3826800"/>
            <a:ext cx="2670480" cy="2097000"/>
          </a:xfrm>
          <a:prstGeom prst="rect">
            <a:avLst/>
          </a:prstGeom>
          <a:ln w="0">
            <a:noFill/>
          </a:ln>
        </p:spPr>
      </p:pic>
      <p:grpSp>
        <p:nvGrpSpPr>
          <p:cNvPr id="332" name="Google Shape;523;p22"/>
          <p:cNvGrpSpPr/>
          <p:nvPr/>
        </p:nvGrpSpPr>
        <p:grpSpPr>
          <a:xfrm>
            <a:off x="-590760" y="617040"/>
            <a:ext cx="10135080" cy="2576160"/>
            <a:chOff x="-590760" y="617040"/>
            <a:chExt cx="10135080" cy="2576160"/>
          </a:xfrm>
        </p:grpSpPr>
        <p:grpSp>
          <p:nvGrpSpPr>
            <p:cNvPr id="333" name="Google Shape;524;p22"/>
            <p:cNvGrpSpPr/>
            <p:nvPr/>
          </p:nvGrpSpPr>
          <p:grpSpPr>
            <a:xfrm>
              <a:off x="-590760" y="617040"/>
              <a:ext cx="1096560" cy="1096560"/>
              <a:chOff x="-590760" y="617040"/>
              <a:chExt cx="1096560" cy="1096560"/>
            </a:xfrm>
          </p:grpSpPr>
          <p:sp>
            <p:nvSpPr>
              <p:cNvPr id="334" name="Google Shape;525;p22"/>
              <p:cNvSpPr/>
              <p:nvPr/>
            </p:nvSpPr>
            <p:spPr>
              <a:xfrm>
                <a:off x="-590760" y="6170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5" name="Google Shape;526;p22"/>
              <p:cNvSpPr/>
              <p:nvPr/>
            </p:nvSpPr>
            <p:spPr>
              <a:xfrm>
                <a:off x="-534240" y="6735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6" name="Google Shape;527;p22"/>
              <p:cNvSpPr/>
              <p:nvPr/>
            </p:nvSpPr>
            <p:spPr>
              <a:xfrm>
                <a:off x="-481320" y="7264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7" name="Google Shape;528;p22"/>
              <p:cNvSpPr/>
              <p:nvPr/>
            </p:nvSpPr>
            <p:spPr>
              <a:xfrm>
                <a:off x="-426240" y="7815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8" name="Google Shape;529;p22"/>
              <p:cNvSpPr/>
              <p:nvPr/>
            </p:nvSpPr>
            <p:spPr>
              <a:xfrm>
                <a:off x="-371520" y="836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9" name="Google Shape;530;p22"/>
              <p:cNvSpPr/>
              <p:nvPr/>
            </p:nvSpPr>
            <p:spPr>
              <a:xfrm>
                <a:off x="-316800" y="89100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0" name="Google Shape;531;p22"/>
              <p:cNvSpPr/>
              <p:nvPr/>
            </p:nvSpPr>
            <p:spPr>
              <a:xfrm>
                <a:off x="-255600" y="9522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1" name="Google Shape;532;p22"/>
              <p:cNvSpPr/>
              <p:nvPr/>
            </p:nvSpPr>
            <p:spPr>
              <a:xfrm>
                <a:off x="-194760" y="10130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342" name="Google Shape;533;p22"/>
            <p:cNvGrpSpPr/>
            <p:nvPr/>
          </p:nvGrpSpPr>
          <p:grpSpPr>
            <a:xfrm>
              <a:off x="8721720" y="2370600"/>
              <a:ext cx="822600" cy="822600"/>
              <a:chOff x="8721720" y="2370600"/>
              <a:chExt cx="822600" cy="822600"/>
            </a:xfrm>
          </p:grpSpPr>
          <p:sp>
            <p:nvSpPr>
              <p:cNvPr id="343" name="Google Shape;534;p22"/>
              <p:cNvSpPr/>
              <p:nvPr/>
            </p:nvSpPr>
            <p:spPr>
              <a:xfrm>
                <a:off x="8721720" y="237060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4" name="Google Shape;535;p22"/>
              <p:cNvSpPr/>
              <p:nvPr/>
            </p:nvSpPr>
            <p:spPr>
              <a:xfrm>
                <a:off x="8764200" y="241308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5" name="Google Shape;536;p22"/>
              <p:cNvSpPr/>
              <p:nvPr/>
            </p:nvSpPr>
            <p:spPr>
              <a:xfrm>
                <a:off x="8803800" y="24530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6" name="Google Shape;537;p22"/>
              <p:cNvSpPr/>
              <p:nvPr/>
            </p:nvSpPr>
            <p:spPr>
              <a:xfrm>
                <a:off x="8845200" y="249408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7" name="Google Shape;538;p22"/>
              <p:cNvSpPr/>
              <p:nvPr/>
            </p:nvSpPr>
            <p:spPr>
              <a:xfrm>
                <a:off x="8886240" y="253548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8" name="Google Shape;539;p22"/>
              <p:cNvSpPr/>
              <p:nvPr/>
            </p:nvSpPr>
            <p:spPr>
              <a:xfrm>
                <a:off x="8927280" y="257652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9" name="Google Shape;540;p22"/>
              <p:cNvSpPr/>
              <p:nvPr/>
            </p:nvSpPr>
            <p:spPr>
              <a:xfrm>
                <a:off x="8973000" y="262224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50" name="Google Shape;541;p22"/>
              <p:cNvSpPr/>
              <p:nvPr/>
            </p:nvSpPr>
            <p:spPr>
              <a:xfrm>
                <a:off x="9018720" y="266796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52" name="Google Shape;546;p23"/>
          <p:cNvSpPr/>
          <p:nvPr/>
        </p:nvSpPr>
        <p:spPr>
          <a:xfrm>
            <a:off x="8623440" y="324468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53" name="Google Shape;547;p23"/>
          <p:cNvGrpSpPr/>
          <p:nvPr/>
        </p:nvGrpSpPr>
        <p:grpSpPr>
          <a:xfrm>
            <a:off x="1340640" y="4840920"/>
            <a:ext cx="273960" cy="32400"/>
            <a:chOff x="1340640" y="4840920"/>
            <a:chExt cx="273960" cy="32400"/>
          </a:xfrm>
        </p:grpSpPr>
        <p:sp>
          <p:nvSpPr>
            <p:cNvPr id="354" name="Google Shape;548;p23"/>
            <p:cNvSpPr/>
            <p:nvPr/>
          </p:nvSpPr>
          <p:spPr>
            <a:xfrm>
              <a:off x="134064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55" name="Google Shape;549;p23"/>
            <p:cNvSpPr/>
            <p:nvPr/>
          </p:nvSpPr>
          <p:spPr>
            <a:xfrm>
              <a:off x="140112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56" name="Google Shape;550;p23"/>
            <p:cNvSpPr/>
            <p:nvPr/>
          </p:nvSpPr>
          <p:spPr>
            <a:xfrm>
              <a:off x="146160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57" name="Google Shape;551;p23"/>
            <p:cNvSpPr/>
            <p:nvPr/>
          </p:nvSpPr>
          <p:spPr>
            <a:xfrm>
              <a:off x="152208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58" name="Google Shape;552;p23"/>
            <p:cNvSpPr/>
            <p:nvPr/>
          </p:nvSpPr>
          <p:spPr>
            <a:xfrm>
              <a:off x="158220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359" name="Google Shape;553;p23"/>
          <p:cNvGrpSpPr/>
          <p:nvPr/>
        </p:nvGrpSpPr>
        <p:grpSpPr>
          <a:xfrm>
            <a:off x="-604800" y="3378960"/>
            <a:ext cx="8799840" cy="2047680"/>
            <a:chOff x="-604800" y="3378960"/>
            <a:chExt cx="8799840" cy="2047680"/>
          </a:xfrm>
        </p:grpSpPr>
        <p:grpSp>
          <p:nvGrpSpPr>
            <p:cNvPr id="360" name="Google Shape;554;p23"/>
            <p:cNvGrpSpPr/>
            <p:nvPr/>
          </p:nvGrpSpPr>
          <p:grpSpPr>
            <a:xfrm>
              <a:off x="7372440" y="4604040"/>
              <a:ext cx="822600" cy="822600"/>
              <a:chOff x="7372440" y="4604040"/>
              <a:chExt cx="822600" cy="822600"/>
            </a:xfrm>
          </p:grpSpPr>
          <p:sp>
            <p:nvSpPr>
              <p:cNvPr id="361" name="Google Shape;555;p23"/>
              <p:cNvSpPr/>
              <p:nvPr/>
            </p:nvSpPr>
            <p:spPr>
              <a:xfrm>
                <a:off x="7372440" y="46040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2" name="Google Shape;556;p23"/>
              <p:cNvSpPr/>
              <p:nvPr/>
            </p:nvSpPr>
            <p:spPr>
              <a:xfrm>
                <a:off x="7414920" y="46465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3" name="Google Shape;557;p23"/>
              <p:cNvSpPr/>
              <p:nvPr/>
            </p:nvSpPr>
            <p:spPr>
              <a:xfrm>
                <a:off x="7454520" y="46861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4" name="Google Shape;558;p23"/>
              <p:cNvSpPr/>
              <p:nvPr/>
            </p:nvSpPr>
            <p:spPr>
              <a:xfrm>
                <a:off x="7495920" y="47275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5" name="Google Shape;559;p23"/>
              <p:cNvSpPr/>
              <p:nvPr/>
            </p:nvSpPr>
            <p:spPr>
              <a:xfrm>
                <a:off x="7536960" y="476856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6" name="Google Shape;560;p23"/>
              <p:cNvSpPr/>
              <p:nvPr/>
            </p:nvSpPr>
            <p:spPr>
              <a:xfrm>
                <a:off x="7578000" y="48096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7" name="Google Shape;561;p23"/>
              <p:cNvSpPr/>
              <p:nvPr/>
            </p:nvSpPr>
            <p:spPr>
              <a:xfrm>
                <a:off x="7623720" y="48553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8" name="Google Shape;562;p23"/>
              <p:cNvSpPr/>
              <p:nvPr/>
            </p:nvSpPr>
            <p:spPr>
              <a:xfrm>
                <a:off x="7669440" y="49010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369" name="Google Shape;563;p23"/>
            <p:cNvGrpSpPr/>
            <p:nvPr/>
          </p:nvGrpSpPr>
          <p:grpSpPr>
            <a:xfrm>
              <a:off x="-604800" y="3378960"/>
              <a:ext cx="1096560" cy="1096560"/>
              <a:chOff x="-604800" y="3378960"/>
              <a:chExt cx="1096560" cy="1096560"/>
            </a:xfrm>
          </p:grpSpPr>
          <p:sp>
            <p:nvSpPr>
              <p:cNvPr id="370" name="Google Shape;564;p23"/>
              <p:cNvSpPr/>
              <p:nvPr/>
            </p:nvSpPr>
            <p:spPr>
              <a:xfrm>
                <a:off x="-604800" y="337896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1" name="Google Shape;565;p23"/>
              <p:cNvSpPr/>
              <p:nvPr/>
            </p:nvSpPr>
            <p:spPr>
              <a:xfrm>
                <a:off x="-548280" y="343548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2" name="Google Shape;566;p23"/>
              <p:cNvSpPr/>
              <p:nvPr/>
            </p:nvSpPr>
            <p:spPr>
              <a:xfrm>
                <a:off x="-495000" y="348876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3" name="Google Shape;567;p23"/>
              <p:cNvSpPr/>
              <p:nvPr/>
            </p:nvSpPr>
            <p:spPr>
              <a:xfrm>
                <a:off x="-440280" y="354348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4" name="Google Shape;568;p23"/>
              <p:cNvSpPr/>
              <p:nvPr/>
            </p:nvSpPr>
            <p:spPr>
              <a:xfrm>
                <a:off x="-385200" y="35985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5" name="Google Shape;569;p23"/>
              <p:cNvSpPr/>
              <p:nvPr/>
            </p:nvSpPr>
            <p:spPr>
              <a:xfrm>
                <a:off x="-330480" y="365328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6" name="Google Shape;570;p23"/>
              <p:cNvSpPr/>
              <p:nvPr/>
            </p:nvSpPr>
            <p:spPr>
              <a:xfrm>
                <a:off x="-269640" y="371412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7" name="Google Shape;571;p23"/>
              <p:cNvSpPr/>
              <p:nvPr/>
            </p:nvSpPr>
            <p:spPr>
              <a:xfrm>
                <a:off x="-208440" y="37753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378" name="Google Shape;572;p23"/>
          <p:cNvPicPr/>
          <p:nvPr/>
        </p:nvPicPr>
        <p:blipFill>
          <a:blip r:embed="rId3"/>
          <a:srcRect l="13851" t="18886" r="14190" b="15033"/>
          <a:stretch/>
        </p:blipFill>
        <p:spPr>
          <a:xfrm rot="996000">
            <a:off x="-1123200" y="3797640"/>
            <a:ext cx="2406960" cy="2158920"/>
          </a:xfrm>
          <a:prstGeom prst="rect">
            <a:avLst/>
          </a:prstGeom>
          <a:ln w="0">
            <a:noFill/>
          </a:ln>
        </p:spPr>
      </p:pic>
      <p:pic>
        <p:nvPicPr>
          <p:cNvPr id="379" name="Google Shape;573;p23"/>
          <p:cNvPicPr/>
          <p:nvPr/>
        </p:nvPicPr>
        <p:blipFill>
          <a:blip r:embed="rId4"/>
          <a:srcRect l="25238" r="24663"/>
          <a:stretch/>
        </p:blipFill>
        <p:spPr>
          <a:xfrm rot="9390600" flipH="1">
            <a:off x="7621920" y="3882600"/>
            <a:ext cx="2045160" cy="21589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381" name="Google Shape;582;p24"/>
          <p:cNvGrpSpPr/>
          <p:nvPr/>
        </p:nvGrpSpPr>
        <p:grpSpPr>
          <a:xfrm>
            <a:off x="517320" y="3519720"/>
            <a:ext cx="32400" cy="273960"/>
            <a:chOff x="517320" y="3519720"/>
            <a:chExt cx="32400" cy="273960"/>
          </a:xfrm>
        </p:grpSpPr>
        <p:sp>
          <p:nvSpPr>
            <p:cNvPr id="382" name="Google Shape;583;p24"/>
            <p:cNvSpPr/>
            <p:nvPr/>
          </p:nvSpPr>
          <p:spPr>
            <a:xfrm rot="5400000">
              <a:off x="517320" y="35197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83" name="Google Shape;584;p24"/>
            <p:cNvSpPr/>
            <p:nvPr/>
          </p:nvSpPr>
          <p:spPr>
            <a:xfrm rot="5400000">
              <a:off x="517320" y="35802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84" name="Google Shape;585;p24"/>
            <p:cNvSpPr/>
            <p:nvPr/>
          </p:nvSpPr>
          <p:spPr>
            <a:xfrm rot="5400000">
              <a:off x="517320" y="36406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85" name="Google Shape;586;p24"/>
            <p:cNvSpPr/>
            <p:nvPr/>
          </p:nvSpPr>
          <p:spPr>
            <a:xfrm rot="5400000">
              <a:off x="517320" y="37011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86" name="Google Shape;587;p24"/>
            <p:cNvSpPr/>
            <p:nvPr/>
          </p:nvSpPr>
          <p:spPr>
            <a:xfrm rot="5400000">
              <a:off x="517320" y="37612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387" name="Google Shape;588;p24"/>
          <p:cNvSpPr/>
          <p:nvPr/>
        </p:nvSpPr>
        <p:spPr>
          <a:xfrm>
            <a:off x="8430840" y="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388" name="Google Shape;589;p24"/>
          <p:cNvSpPr/>
          <p:nvPr/>
        </p:nvSpPr>
        <p:spPr>
          <a:xfrm>
            <a:off x="8430840" y="92340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89" name="Google Shape;590;p24"/>
          <p:cNvGrpSpPr/>
          <p:nvPr/>
        </p:nvGrpSpPr>
        <p:grpSpPr>
          <a:xfrm>
            <a:off x="-259200" y="1099080"/>
            <a:ext cx="9997200" cy="2495160"/>
            <a:chOff x="-259200" y="1099080"/>
            <a:chExt cx="9997200" cy="2495160"/>
          </a:xfrm>
        </p:grpSpPr>
        <p:grpSp>
          <p:nvGrpSpPr>
            <p:cNvPr id="390" name="Google Shape;591;p24"/>
            <p:cNvGrpSpPr/>
            <p:nvPr/>
          </p:nvGrpSpPr>
          <p:grpSpPr>
            <a:xfrm>
              <a:off x="-259200" y="2771640"/>
              <a:ext cx="822600" cy="822600"/>
              <a:chOff x="-259200" y="2771640"/>
              <a:chExt cx="822600" cy="822600"/>
            </a:xfrm>
          </p:grpSpPr>
          <p:sp>
            <p:nvSpPr>
              <p:cNvPr id="391" name="Google Shape;592;p24"/>
              <p:cNvSpPr/>
              <p:nvPr/>
            </p:nvSpPr>
            <p:spPr>
              <a:xfrm>
                <a:off x="-259200" y="27716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2" name="Google Shape;593;p24"/>
              <p:cNvSpPr/>
              <p:nvPr/>
            </p:nvSpPr>
            <p:spPr>
              <a:xfrm>
                <a:off x="-216720" y="28141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3" name="Google Shape;594;p24"/>
              <p:cNvSpPr/>
              <p:nvPr/>
            </p:nvSpPr>
            <p:spPr>
              <a:xfrm>
                <a:off x="-176760" y="28537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4" name="Google Shape;595;p24"/>
              <p:cNvSpPr/>
              <p:nvPr/>
            </p:nvSpPr>
            <p:spPr>
              <a:xfrm>
                <a:off x="-135720" y="28951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5" name="Google Shape;596;p24"/>
              <p:cNvSpPr/>
              <p:nvPr/>
            </p:nvSpPr>
            <p:spPr>
              <a:xfrm>
                <a:off x="-94680" y="293616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6" name="Google Shape;597;p24"/>
              <p:cNvSpPr/>
              <p:nvPr/>
            </p:nvSpPr>
            <p:spPr>
              <a:xfrm>
                <a:off x="-53280" y="29772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7" name="Google Shape;598;p24"/>
              <p:cNvSpPr/>
              <p:nvPr/>
            </p:nvSpPr>
            <p:spPr>
              <a:xfrm>
                <a:off x="-7560" y="30229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8" name="Google Shape;599;p24"/>
              <p:cNvSpPr/>
              <p:nvPr/>
            </p:nvSpPr>
            <p:spPr>
              <a:xfrm>
                <a:off x="38160" y="30690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399" name="Google Shape;600;p24"/>
            <p:cNvGrpSpPr/>
            <p:nvPr/>
          </p:nvGrpSpPr>
          <p:grpSpPr>
            <a:xfrm>
              <a:off x="8641080" y="1099080"/>
              <a:ext cx="1096920" cy="1096920"/>
              <a:chOff x="8641080" y="1099080"/>
              <a:chExt cx="1096920" cy="1096920"/>
            </a:xfrm>
          </p:grpSpPr>
          <p:sp>
            <p:nvSpPr>
              <p:cNvPr id="400" name="Google Shape;601;p24"/>
              <p:cNvSpPr/>
              <p:nvPr/>
            </p:nvSpPr>
            <p:spPr>
              <a:xfrm>
                <a:off x="8641080" y="109908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1" name="Google Shape;602;p24"/>
              <p:cNvSpPr/>
              <p:nvPr/>
            </p:nvSpPr>
            <p:spPr>
              <a:xfrm>
                <a:off x="8697600" y="115560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2" name="Google Shape;603;p24"/>
              <p:cNvSpPr/>
              <p:nvPr/>
            </p:nvSpPr>
            <p:spPr>
              <a:xfrm>
                <a:off x="8750520" y="120852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3" name="Google Shape;604;p24"/>
              <p:cNvSpPr/>
              <p:nvPr/>
            </p:nvSpPr>
            <p:spPr>
              <a:xfrm>
                <a:off x="8805600" y="126360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4" name="Google Shape;605;p24"/>
              <p:cNvSpPr/>
              <p:nvPr/>
            </p:nvSpPr>
            <p:spPr>
              <a:xfrm>
                <a:off x="8860680" y="13183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5" name="Google Shape;606;p24"/>
              <p:cNvSpPr/>
              <p:nvPr/>
            </p:nvSpPr>
            <p:spPr>
              <a:xfrm>
                <a:off x="8915400" y="137304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6" name="Google Shape;607;p24"/>
              <p:cNvSpPr/>
              <p:nvPr/>
            </p:nvSpPr>
            <p:spPr>
              <a:xfrm>
                <a:off x="8976240" y="143424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7" name="Google Shape;608;p24"/>
              <p:cNvSpPr/>
              <p:nvPr/>
            </p:nvSpPr>
            <p:spPr>
              <a:xfrm>
                <a:off x="9037440" y="149508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408" name="Google Shape;609;p24"/>
          <p:cNvPicPr/>
          <p:nvPr/>
        </p:nvPicPr>
        <p:blipFill>
          <a:blip r:embed="rId3"/>
          <a:srcRect l="21721" r="22381"/>
          <a:stretch/>
        </p:blipFill>
        <p:spPr>
          <a:xfrm>
            <a:off x="-729720" y="3156480"/>
            <a:ext cx="2075400" cy="19576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611;p25"/>
          <p:cNvPicPr/>
          <p:nvPr/>
        </p:nvPicPr>
        <p:blipFill>
          <a:blip r:embed="rId3">
            <a:alphaModFix amt="70000"/>
          </a:blip>
          <a:srcRect l="57128" t="18431" b="44949"/>
          <a:stretch/>
        </p:blipFill>
        <p:spPr>
          <a:xfrm rot="5669400" flipH="1">
            <a:off x="-828000" y="-713160"/>
            <a:ext cx="2148480" cy="1792080"/>
          </a:xfrm>
          <a:prstGeom prst="rect">
            <a:avLst/>
          </a:prstGeom>
          <a:ln w="0">
            <a:noFill/>
          </a:ln>
        </p:spPr>
      </p:pic>
      <p:sp>
        <p:nvSpPr>
          <p:cNvPr id="410" name="Google Shape;612;p25"/>
          <p:cNvSpPr/>
          <p:nvPr/>
        </p:nvSpPr>
        <p:spPr>
          <a:xfrm>
            <a:off x="8565120" y="301464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411" name="Google Shape;613;p25"/>
          <p:cNvGrpSpPr/>
          <p:nvPr/>
        </p:nvGrpSpPr>
        <p:grpSpPr>
          <a:xfrm>
            <a:off x="-411840" y="917640"/>
            <a:ext cx="10104120" cy="3541320"/>
            <a:chOff x="-411840" y="917640"/>
            <a:chExt cx="10104120" cy="3541320"/>
          </a:xfrm>
        </p:grpSpPr>
        <p:grpSp>
          <p:nvGrpSpPr>
            <p:cNvPr id="412" name="Google Shape;614;p25"/>
            <p:cNvGrpSpPr/>
            <p:nvPr/>
          </p:nvGrpSpPr>
          <p:grpSpPr>
            <a:xfrm>
              <a:off x="8595360" y="3362040"/>
              <a:ext cx="1096920" cy="1096920"/>
              <a:chOff x="8595360" y="3362040"/>
              <a:chExt cx="1096920" cy="1096920"/>
            </a:xfrm>
          </p:grpSpPr>
          <p:sp>
            <p:nvSpPr>
              <p:cNvPr id="413" name="Google Shape;615;p25"/>
              <p:cNvSpPr/>
              <p:nvPr/>
            </p:nvSpPr>
            <p:spPr>
              <a:xfrm>
                <a:off x="8595360" y="336204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4" name="Google Shape;616;p25"/>
              <p:cNvSpPr/>
              <p:nvPr/>
            </p:nvSpPr>
            <p:spPr>
              <a:xfrm>
                <a:off x="8651880" y="34185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5" name="Google Shape;617;p25"/>
              <p:cNvSpPr/>
              <p:nvPr/>
            </p:nvSpPr>
            <p:spPr>
              <a:xfrm>
                <a:off x="8704800" y="34714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6" name="Google Shape;618;p25"/>
              <p:cNvSpPr/>
              <p:nvPr/>
            </p:nvSpPr>
            <p:spPr>
              <a:xfrm>
                <a:off x="8759880" y="35265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7" name="Google Shape;619;p25"/>
              <p:cNvSpPr/>
              <p:nvPr/>
            </p:nvSpPr>
            <p:spPr>
              <a:xfrm>
                <a:off x="8814960" y="3581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8" name="Google Shape;620;p25"/>
              <p:cNvSpPr/>
              <p:nvPr/>
            </p:nvSpPr>
            <p:spPr>
              <a:xfrm>
                <a:off x="8869680" y="363600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9" name="Google Shape;621;p25"/>
              <p:cNvSpPr/>
              <p:nvPr/>
            </p:nvSpPr>
            <p:spPr>
              <a:xfrm>
                <a:off x="8930520" y="369720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0" name="Google Shape;622;p25"/>
              <p:cNvSpPr/>
              <p:nvPr/>
            </p:nvSpPr>
            <p:spPr>
              <a:xfrm>
                <a:off x="8991720" y="37580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421" name="Google Shape;623;p25"/>
            <p:cNvGrpSpPr/>
            <p:nvPr/>
          </p:nvGrpSpPr>
          <p:grpSpPr>
            <a:xfrm>
              <a:off x="-411840" y="917640"/>
              <a:ext cx="822600" cy="822600"/>
              <a:chOff x="-411840" y="917640"/>
              <a:chExt cx="822600" cy="822600"/>
            </a:xfrm>
          </p:grpSpPr>
          <p:sp>
            <p:nvSpPr>
              <p:cNvPr id="422" name="Google Shape;624;p25"/>
              <p:cNvSpPr/>
              <p:nvPr/>
            </p:nvSpPr>
            <p:spPr>
              <a:xfrm>
                <a:off x="-411840" y="9176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3" name="Google Shape;625;p25"/>
              <p:cNvSpPr/>
              <p:nvPr/>
            </p:nvSpPr>
            <p:spPr>
              <a:xfrm>
                <a:off x="-369360" y="9601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4" name="Google Shape;626;p25"/>
              <p:cNvSpPr/>
              <p:nvPr/>
            </p:nvSpPr>
            <p:spPr>
              <a:xfrm>
                <a:off x="-329760" y="10000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5" name="Google Shape;627;p25"/>
              <p:cNvSpPr/>
              <p:nvPr/>
            </p:nvSpPr>
            <p:spPr>
              <a:xfrm>
                <a:off x="-288360" y="10411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6" name="Google Shape;628;p25"/>
              <p:cNvSpPr/>
              <p:nvPr/>
            </p:nvSpPr>
            <p:spPr>
              <a:xfrm>
                <a:off x="-247320" y="108216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7" name="Google Shape;629;p25"/>
              <p:cNvSpPr/>
              <p:nvPr/>
            </p:nvSpPr>
            <p:spPr>
              <a:xfrm>
                <a:off x="-206280" y="112356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8" name="Google Shape;630;p25"/>
              <p:cNvSpPr/>
              <p:nvPr/>
            </p:nvSpPr>
            <p:spPr>
              <a:xfrm>
                <a:off x="-160560" y="116928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9" name="Google Shape;631;p25"/>
              <p:cNvSpPr/>
              <p:nvPr/>
            </p:nvSpPr>
            <p:spPr>
              <a:xfrm>
                <a:off x="-114840" y="12150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43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431" name="Google Shape;641;p25"/>
          <p:cNvGrpSpPr/>
          <p:nvPr/>
        </p:nvGrpSpPr>
        <p:grpSpPr>
          <a:xfrm>
            <a:off x="461160" y="1690920"/>
            <a:ext cx="32400" cy="273960"/>
            <a:chOff x="461160" y="1690920"/>
            <a:chExt cx="32400" cy="273960"/>
          </a:xfrm>
        </p:grpSpPr>
        <p:sp>
          <p:nvSpPr>
            <p:cNvPr id="432" name="Google Shape;642;p25"/>
            <p:cNvSpPr/>
            <p:nvPr/>
          </p:nvSpPr>
          <p:spPr>
            <a:xfrm rot="5400000">
              <a:off x="461160" y="169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33" name="Google Shape;643;p25"/>
            <p:cNvSpPr/>
            <p:nvPr/>
          </p:nvSpPr>
          <p:spPr>
            <a:xfrm rot="5400000">
              <a:off x="461160" y="1751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34" name="Google Shape;644;p25"/>
            <p:cNvSpPr/>
            <p:nvPr/>
          </p:nvSpPr>
          <p:spPr>
            <a:xfrm rot="5400000">
              <a:off x="461160" y="1811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35" name="Google Shape;645;p25"/>
            <p:cNvSpPr/>
            <p:nvPr/>
          </p:nvSpPr>
          <p:spPr>
            <a:xfrm rot="5400000">
              <a:off x="461160" y="18723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36" name="Google Shape;646;p25"/>
            <p:cNvSpPr/>
            <p:nvPr/>
          </p:nvSpPr>
          <p:spPr>
            <a:xfrm rot="5400000">
              <a:off x="461160" y="19324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437" name="Google Shape;647;p25"/>
          <p:cNvPicPr/>
          <p:nvPr/>
        </p:nvPicPr>
        <p:blipFill>
          <a:blip r:embed="rId4"/>
          <a:srcRect l="14452" r="15323"/>
          <a:stretch/>
        </p:blipFill>
        <p:spPr>
          <a:xfrm flipH="1">
            <a:off x="7765560" y="3418560"/>
            <a:ext cx="2697120" cy="20253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649;p26"/>
          <p:cNvGrpSpPr/>
          <p:nvPr/>
        </p:nvGrpSpPr>
        <p:grpSpPr>
          <a:xfrm>
            <a:off x="-548640" y="666720"/>
            <a:ext cx="9762120" cy="1166760"/>
            <a:chOff x="-548640" y="666720"/>
            <a:chExt cx="9762120" cy="1166760"/>
          </a:xfrm>
        </p:grpSpPr>
        <p:grpSp>
          <p:nvGrpSpPr>
            <p:cNvPr id="439" name="Google Shape;650;p26"/>
            <p:cNvGrpSpPr/>
            <p:nvPr/>
          </p:nvGrpSpPr>
          <p:grpSpPr>
            <a:xfrm>
              <a:off x="8390880" y="1010880"/>
              <a:ext cx="822600" cy="822600"/>
              <a:chOff x="8390880" y="1010880"/>
              <a:chExt cx="822600" cy="822600"/>
            </a:xfrm>
          </p:grpSpPr>
          <p:sp>
            <p:nvSpPr>
              <p:cNvPr id="440" name="Google Shape;651;p26"/>
              <p:cNvSpPr/>
              <p:nvPr/>
            </p:nvSpPr>
            <p:spPr>
              <a:xfrm flipV="1">
                <a:off x="8390880" y="101052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1" name="Google Shape;652;p26"/>
              <p:cNvSpPr/>
              <p:nvPr/>
            </p:nvSpPr>
            <p:spPr>
              <a:xfrm flipV="1">
                <a:off x="8433360" y="105300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2" name="Google Shape;653;p26"/>
              <p:cNvSpPr/>
              <p:nvPr/>
            </p:nvSpPr>
            <p:spPr>
              <a:xfrm flipV="1">
                <a:off x="8472960" y="10933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3" name="Google Shape;654;p26"/>
              <p:cNvSpPr/>
              <p:nvPr/>
            </p:nvSpPr>
            <p:spPr>
              <a:xfrm flipV="1">
                <a:off x="8514360" y="113400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4" name="Google Shape;655;p26"/>
              <p:cNvSpPr/>
              <p:nvPr/>
            </p:nvSpPr>
            <p:spPr>
              <a:xfrm flipV="1">
                <a:off x="8555400" y="117504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5" name="Google Shape;656;p26"/>
              <p:cNvSpPr/>
              <p:nvPr/>
            </p:nvSpPr>
            <p:spPr>
              <a:xfrm flipV="1">
                <a:off x="8596440" y="12168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6" name="Google Shape;657;p26"/>
              <p:cNvSpPr/>
              <p:nvPr/>
            </p:nvSpPr>
            <p:spPr>
              <a:xfrm flipV="1">
                <a:off x="8642160" y="12625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7" name="Google Shape;658;p26"/>
              <p:cNvSpPr/>
              <p:nvPr/>
            </p:nvSpPr>
            <p:spPr>
              <a:xfrm flipV="1">
                <a:off x="8687880" y="13082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448" name="Google Shape;659;p26"/>
            <p:cNvGrpSpPr/>
            <p:nvPr/>
          </p:nvGrpSpPr>
          <p:grpSpPr>
            <a:xfrm>
              <a:off x="-548640" y="666720"/>
              <a:ext cx="1096560" cy="1096560"/>
              <a:chOff x="-548640" y="666720"/>
              <a:chExt cx="1096560" cy="1096560"/>
            </a:xfrm>
          </p:grpSpPr>
          <p:sp>
            <p:nvSpPr>
              <p:cNvPr id="449" name="Google Shape;660;p26"/>
              <p:cNvSpPr/>
              <p:nvPr/>
            </p:nvSpPr>
            <p:spPr>
              <a:xfrm flipV="1">
                <a:off x="-548280" y="66636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0" name="Google Shape;661;p26"/>
              <p:cNvSpPr/>
              <p:nvPr/>
            </p:nvSpPr>
            <p:spPr>
              <a:xfrm flipV="1">
                <a:off x="-491760" y="72288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1" name="Google Shape;662;p26"/>
              <p:cNvSpPr/>
              <p:nvPr/>
            </p:nvSpPr>
            <p:spPr>
              <a:xfrm flipV="1">
                <a:off x="-438480" y="77616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2" name="Google Shape;663;p26"/>
              <p:cNvSpPr/>
              <p:nvPr/>
            </p:nvSpPr>
            <p:spPr>
              <a:xfrm flipV="1">
                <a:off x="-383760" y="83124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3" name="Google Shape;664;p26"/>
              <p:cNvSpPr/>
              <p:nvPr/>
            </p:nvSpPr>
            <p:spPr>
              <a:xfrm flipV="1">
                <a:off x="-328680" y="8859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4" name="Google Shape;665;p26"/>
              <p:cNvSpPr/>
              <p:nvPr/>
            </p:nvSpPr>
            <p:spPr>
              <a:xfrm flipV="1">
                <a:off x="-273960" y="9399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5" name="Google Shape;666;p26"/>
              <p:cNvSpPr/>
              <p:nvPr/>
            </p:nvSpPr>
            <p:spPr>
              <a:xfrm flipV="1">
                <a:off x="-213120" y="100188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6" name="Google Shape;667;p26"/>
              <p:cNvSpPr/>
              <p:nvPr/>
            </p:nvSpPr>
            <p:spPr>
              <a:xfrm flipV="1">
                <a:off x="-151920" y="10627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58" name="Google Shape;681;p26"/>
          <p:cNvSpPr/>
          <p:nvPr/>
        </p:nvSpPr>
        <p:spPr>
          <a:xfrm rot="10800000" flipH="1">
            <a:off x="371520" y="177660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459" name="Google Shape;682;p26"/>
          <p:cNvGrpSpPr/>
          <p:nvPr/>
        </p:nvGrpSpPr>
        <p:grpSpPr>
          <a:xfrm>
            <a:off x="8688600" y="2053440"/>
            <a:ext cx="32400" cy="273960"/>
            <a:chOff x="8688600" y="2053440"/>
            <a:chExt cx="32400" cy="273960"/>
          </a:xfrm>
        </p:grpSpPr>
        <p:sp>
          <p:nvSpPr>
            <p:cNvPr id="460" name="Google Shape;683;p26"/>
            <p:cNvSpPr/>
            <p:nvPr/>
          </p:nvSpPr>
          <p:spPr>
            <a:xfrm rot="5400000" flipV="1">
              <a:off x="8688600" y="20534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61" name="Google Shape;684;p26"/>
            <p:cNvSpPr/>
            <p:nvPr/>
          </p:nvSpPr>
          <p:spPr>
            <a:xfrm rot="5400000" flipV="1">
              <a:off x="8688600" y="2113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62" name="Google Shape;685;p26"/>
            <p:cNvSpPr/>
            <p:nvPr/>
          </p:nvSpPr>
          <p:spPr>
            <a:xfrm rot="5400000" flipV="1">
              <a:off x="8688600" y="2174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63" name="Google Shape;686;p26"/>
            <p:cNvSpPr/>
            <p:nvPr/>
          </p:nvSpPr>
          <p:spPr>
            <a:xfrm rot="5400000" flipV="1">
              <a:off x="8688600" y="2234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64" name="Google Shape;687;p26"/>
            <p:cNvSpPr/>
            <p:nvPr/>
          </p:nvSpPr>
          <p:spPr>
            <a:xfrm rot="5400000" flipV="1">
              <a:off x="8688600" y="2295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465" name="Google Shape;688;p26"/>
          <p:cNvPicPr/>
          <p:nvPr/>
        </p:nvPicPr>
        <p:blipFill>
          <a:blip r:embed="rId3"/>
          <a:srcRect l="25238" r="24663"/>
          <a:stretch/>
        </p:blipFill>
        <p:spPr>
          <a:xfrm rot="1409400">
            <a:off x="7878240" y="-898560"/>
            <a:ext cx="2045160" cy="2158920"/>
          </a:xfrm>
          <a:prstGeom prst="rect">
            <a:avLst/>
          </a:prstGeom>
          <a:ln w="0">
            <a:noFill/>
          </a:ln>
        </p:spPr>
      </p:pic>
      <p:pic>
        <p:nvPicPr>
          <p:cNvPr id="466" name="Google Shape;689;p26"/>
          <p:cNvPicPr/>
          <p:nvPr/>
        </p:nvPicPr>
        <p:blipFill>
          <a:blip r:embed="rId4"/>
          <a:srcRect l="13851" t="18886" r="14190" b="15033"/>
          <a:stretch/>
        </p:blipFill>
        <p:spPr>
          <a:xfrm rot="9804000" flipH="1">
            <a:off x="-1095480" y="-813600"/>
            <a:ext cx="2406960" cy="21589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PlaceHolder 1"/>
          <p:cNvSpPr>
            <a:spLocks noGrp="1"/>
          </p:cNvSpPr>
          <p:nvPr>
            <p:ph type="title"/>
          </p:nvPr>
        </p:nvSpPr>
        <p:spPr>
          <a:xfrm>
            <a:off x="3733920" y="61848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5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4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68" name="PlaceHolder 2"/>
          <p:cNvSpPr>
            <a:spLocks noGrp="1"/>
          </p:cNvSpPr>
          <p:nvPr>
            <p:ph type="title"/>
          </p:nvPr>
        </p:nvSpPr>
        <p:spPr>
          <a:xfrm>
            <a:off x="3733920" y="197064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5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4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69" name="PlaceHolder 3"/>
          <p:cNvSpPr>
            <a:spLocks noGrp="1"/>
          </p:cNvSpPr>
          <p:nvPr>
            <p:ph type="title"/>
          </p:nvPr>
        </p:nvSpPr>
        <p:spPr>
          <a:xfrm>
            <a:off x="3733920" y="332280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5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4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70" name="Google Shape;697;p27"/>
          <p:cNvSpPr/>
          <p:nvPr/>
        </p:nvSpPr>
        <p:spPr>
          <a:xfrm flipH="1">
            <a:off x="8127360" y="3132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471" name="Google Shape;698;p27"/>
          <p:cNvSpPr/>
          <p:nvPr/>
        </p:nvSpPr>
        <p:spPr>
          <a:xfrm>
            <a:off x="8571600" y="179820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472" name="Google Shape;699;p27"/>
          <p:cNvGrpSpPr/>
          <p:nvPr/>
        </p:nvGrpSpPr>
        <p:grpSpPr>
          <a:xfrm>
            <a:off x="8733240" y="799560"/>
            <a:ext cx="822600" cy="822600"/>
            <a:chOff x="8733240" y="799560"/>
            <a:chExt cx="822600" cy="822600"/>
          </a:xfrm>
        </p:grpSpPr>
        <p:sp>
          <p:nvSpPr>
            <p:cNvPr id="473" name="Google Shape;700;p27"/>
            <p:cNvSpPr/>
            <p:nvPr/>
          </p:nvSpPr>
          <p:spPr>
            <a:xfrm flipH="1">
              <a:off x="8732880" y="799560"/>
              <a:ext cx="822600" cy="82260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4" name="Google Shape;701;p27"/>
            <p:cNvSpPr/>
            <p:nvPr/>
          </p:nvSpPr>
          <p:spPr>
            <a:xfrm flipH="1">
              <a:off x="8775000" y="842040"/>
              <a:ext cx="737640" cy="737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5" name="Google Shape;702;p27"/>
            <p:cNvSpPr/>
            <p:nvPr/>
          </p:nvSpPr>
          <p:spPr>
            <a:xfrm flipH="1">
              <a:off x="8815680" y="88164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6" name="Google Shape;703;p27"/>
            <p:cNvSpPr/>
            <p:nvPr/>
          </p:nvSpPr>
          <p:spPr>
            <a:xfrm flipH="1">
              <a:off x="8856000" y="923040"/>
              <a:ext cx="575640" cy="575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7" name="Google Shape;704;p27"/>
            <p:cNvSpPr/>
            <p:nvPr/>
          </p:nvSpPr>
          <p:spPr>
            <a:xfrm flipH="1">
              <a:off x="8897400" y="964080"/>
              <a:ext cx="493560" cy="493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8" name="Google Shape;705;p27"/>
            <p:cNvSpPr/>
            <p:nvPr/>
          </p:nvSpPr>
          <p:spPr>
            <a:xfrm flipH="1">
              <a:off x="8939160" y="1005120"/>
              <a:ext cx="411120" cy="4111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9" name="Google Shape;706;p27"/>
            <p:cNvSpPr/>
            <p:nvPr/>
          </p:nvSpPr>
          <p:spPr>
            <a:xfrm flipH="1">
              <a:off x="8984880" y="1050840"/>
              <a:ext cx="319680" cy="319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0" name="Google Shape;707;p27"/>
            <p:cNvSpPr/>
            <p:nvPr/>
          </p:nvSpPr>
          <p:spPr>
            <a:xfrm flipH="1">
              <a:off x="9030600" y="1096560"/>
              <a:ext cx="228240" cy="2282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1000" bIns="81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481" name="Google Shape;708;p27"/>
          <p:cNvGrpSpPr/>
          <p:nvPr/>
        </p:nvGrpSpPr>
        <p:grpSpPr>
          <a:xfrm>
            <a:off x="-549000" y="3384360"/>
            <a:ext cx="1096920" cy="1096920"/>
            <a:chOff x="-549000" y="3384360"/>
            <a:chExt cx="1096920" cy="1096920"/>
          </a:xfrm>
        </p:grpSpPr>
        <p:sp>
          <p:nvSpPr>
            <p:cNvPr id="482" name="Google Shape;709;p27"/>
            <p:cNvSpPr/>
            <p:nvPr/>
          </p:nvSpPr>
          <p:spPr>
            <a:xfrm flipH="1">
              <a:off x="-549360" y="3384360"/>
              <a:ext cx="1096920" cy="10969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3" name="Google Shape;710;p27"/>
            <p:cNvSpPr/>
            <p:nvPr/>
          </p:nvSpPr>
          <p:spPr>
            <a:xfrm flipH="1">
              <a:off x="-492120" y="3440880"/>
              <a:ext cx="983520" cy="9835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4" name="Google Shape;711;p27"/>
            <p:cNvSpPr/>
            <p:nvPr/>
          </p:nvSpPr>
          <p:spPr>
            <a:xfrm flipH="1">
              <a:off x="-439200" y="3494160"/>
              <a:ext cx="877680" cy="877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5" name="Google Shape;712;p27"/>
            <p:cNvSpPr/>
            <p:nvPr/>
          </p:nvSpPr>
          <p:spPr>
            <a:xfrm flipH="1">
              <a:off x="-384120" y="3548880"/>
              <a:ext cx="767520" cy="7675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6" name="Google Shape;713;p27"/>
            <p:cNvSpPr/>
            <p:nvPr/>
          </p:nvSpPr>
          <p:spPr>
            <a:xfrm flipH="1">
              <a:off x="-329040" y="360396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7" name="Google Shape;714;p27"/>
            <p:cNvSpPr/>
            <p:nvPr/>
          </p:nvSpPr>
          <p:spPr>
            <a:xfrm flipH="1">
              <a:off x="-274320" y="3658680"/>
              <a:ext cx="548640" cy="548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8" name="Google Shape;715;p27"/>
            <p:cNvSpPr/>
            <p:nvPr/>
          </p:nvSpPr>
          <p:spPr>
            <a:xfrm flipH="1">
              <a:off x="-214200" y="3719520"/>
              <a:ext cx="426600" cy="42660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9" name="Google Shape;716;p27"/>
            <p:cNvSpPr/>
            <p:nvPr/>
          </p:nvSpPr>
          <p:spPr>
            <a:xfrm flipH="1">
              <a:off x="-152280" y="3780720"/>
              <a:ext cx="304560" cy="304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pic>
        <p:nvPicPr>
          <p:cNvPr id="490" name="Google Shape;717;p27"/>
          <p:cNvPicPr/>
          <p:nvPr/>
        </p:nvPicPr>
        <p:blipFill>
          <a:blip r:embed="rId3"/>
          <a:srcRect l="51169" t="4835" b="80959"/>
          <a:stretch/>
        </p:blipFill>
        <p:spPr>
          <a:xfrm rot="10800000">
            <a:off x="-1222560" y="4482000"/>
            <a:ext cx="2329200" cy="6613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92" name="Google Shape;721;p28"/>
          <p:cNvSpPr/>
          <p:nvPr/>
        </p:nvSpPr>
        <p:spPr>
          <a:xfrm>
            <a:off x="808200" y="3718800"/>
            <a:ext cx="425340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" sz="1000" b="1" strike="noStrike" spc="-1">
                <a:solidFill>
                  <a:schemeClr val="dk1"/>
                </a:solidFill>
                <a:latin typeface="Roboto"/>
                <a:ea typeface="Roboto"/>
              </a:rPr>
              <a:t>CREDITS:</a:t>
            </a:r>
            <a:r>
              <a:rPr lang="en" sz="1000" b="0" strike="noStrike" spc="-1">
                <a:solidFill>
                  <a:schemeClr val="dk1"/>
                </a:solidFill>
                <a:latin typeface="Roboto"/>
                <a:ea typeface="Roboto"/>
              </a:rPr>
              <a:t> This presentation template was created by </a:t>
            </a:r>
            <a:r>
              <a:rPr lang="en" sz="1000" b="1" u="sng" strike="noStrike" spc="-1">
                <a:solidFill>
                  <a:schemeClr val="hlink"/>
                </a:solidFill>
                <a:uFillTx/>
                <a:latin typeface="Roboto"/>
                <a:ea typeface="Roboto"/>
                <a:hlinkClick r:id="rId3"/>
              </a:rPr>
              <a:t>Slidesgo</a:t>
            </a:r>
            <a:r>
              <a:rPr lang="en" sz="1000" b="0" strike="noStrike" spc="-1">
                <a:solidFill>
                  <a:schemeClr val="dk1"/>
                </a:solidFill>
                <a:latin typeface="Roboto"/>
                <a:ea typeface="Roboto"/>
              </a:rPr>
              <a:t>, and includes icons by </a:t>
            </a:r>
            <a:r>
              <a:rPr lang="en" sz="1000" b="1" u="sng" strike="noStrike" spc="-1">
                <a:solidFill>
                  <a:schemeClr val="dk1"/>
                </a:solidFill>
                <a:uFillTx/>
                <a:latin typeface="Roboto"/>
                <a:ea typeface="Roboto"/>
                <a:hlinkClick r:id="rId4"/>
              </a:rPr>
              <a:t>Flaticon</a:t>
            </a:r>
            <a:r>
              <a:rPr lang="en" sz="1000" b="0" strike="noStrike" spc="-1">
                <a:solidFill>
                  <a:schemeClr val="dk1"/>
                </a:solidFill>
                <a:latin typeface="Roboto"/>
                <a:ea typeface="Roboto"/>
              </a:rPr>
              <a:t>, and infographics &amp; images by </a:t>
            </a:r>
            <a:r>
              <a:rPr lang="en" sz="1000" b="1" u="sng" strike="noStrike" spc="-1">
                <a:solidFill>
                  <a:schemeClr val="dk1"/>
                </a:solidFill>
                <a:uFillTx/>
                <a:latin typeface="Roboto"/>
                <a:ea typeface="Roboto"/>
                <a:hlinkClick r:id="rId5"/>
              </a:rPr>
              <a:t>Freepik</a:t>
            </a:r>
            <a:r>
              <a:rPr lang="en" sz="1000" b="0" u="sng" strike="noStrike" spc="-1">
                <a:solidFill>
                  <a:schemeClr val="dk1"/>
                </a:solidFill>
                <a:uFillTx/>
                <a:latin typeface="Roboto"/>
                <a:ea typeface="Roboto"/>
              </a:rPr>
              <a:t> </a:t>
            </a:r>
            <a:endParaRPr lang="en-US" sz="10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493" name="Google Shape;722;p28"/>
          <p:cNvSpPr/>
          <p:nvPr/>
        </p:nvSpPr>
        <p:spPr>
          <a:xfrm>
            <a:off x="260280" y="3132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494" name="Google Shape;723;p28"/>
          <p:cNvGrpSpPr/>
          <p:nvPr/>
        </p:nvGrpSpPr>
        <p:grpSpPr>
          <a:xfrm>
            <a:off x="-436680" y="799560"/>
            <a:ext cx="822600" cy="822600"/>
            <a:chOff x="-436680" y="799560"/>
            <a:chExt cx="822600" cy="822600"/>
          </a:xfrm>
        </p:grpSpPr>
        <p:sp>
          <p:nvSpPr>
            <p:cNvPr id="495" name="Google Shape;724;p28"/>
            <p:cNvSpPr/>
            <p:nvPr/>
          </p:nvSpPr>
          <p:spPr>
            <a:xfrm>
              <a:off x="-436680" y="799560"/>
              <a:ext cx="822600" cy="82260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96" name="Google Shape;725;p28"/>
            <p:cNvSpPr/>
            <p:nvPr/>
          </p:nvSpPr>
          <p:spPr>
            <a:xfrm>
              <a:off x="-394200" y="842040"/>
              <a:ext cx="737640" cy="737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97" name="Google Shape;726;p28"/>
            <p:cNvSpPr/>
            <p:nvPr/>
          </p:nvSpPr>
          <p:spPr>
            <a:xfrm>
              <a:off x="-354240" y="88164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98" name="Google Shape;727;p28"/>
            <p:cNvSpPr/>
            <p:nvPr/>
          </p:nvSpPr>
          <p:spPr>
            <a:xfrm>
              <a:off x="-313200" y="923040"/>
              <a:ext cx="575640" cy="575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99" name="Google Shape;728;p28"/>
            <p:cNvSpPr/>
            <p:nvPr/>
          </p:nvSpPr>
          <p:spPr>
            <a:xfrm>
              <a:off x="-271800" y="964080"/>
              <a:ext cx="493560" cy="493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500" name="Google Shape;729;p28"/>
            <p:cNvSpPr/>
            <p:nvPr/>
          </p:nvSpPr>
          <p:spPr>
            <a:xfrm>
              <a:off x="-230760" y="1005120"/>
              <a:ext cx="411120" cy="4111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501" name="Google Shape;730;p28"/>
            <p:cNvSpPr/>
            <p:nvPr/>
          </p:nvSpPr>
          <p:spPr>
            <a:xfrm>
              <a:off x="-185040" y="1050840"/>
              <a:ext cx="319680" cy="319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502" name="Google Shape;731;p28"/>
            <p:cNvSpPr/>
            <p:nvPr/>
          </p:nvSpPr>
          <p:spPr>
            <a:xfrm>
              <a:off x="-139320" y="1096560"/>
              <a:ext cx="228240" cy="2282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1000" bIns="81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pic>
        <p:nvPicPr>
          <p:cNvPr id="503" name="Google Shape;732;p28"/>
          <p:cNvPicPr/>
          <p:nvPr/>
        </p:nvPicPr>
        <p:blipFill>
          <a:blip r:embed="rId6"/>
          <a:srcRect l="51169" t="4835" b="80959"/>
          <a:stretch/>
        </p:blipFill>
        <p:spPr>
          <a:xfrm rot="10800000" flipH="1">
            <a:off x="8013240" y="4482000"/>
            <a:ext cx="2329200" cy="661320"/>
          </a:xfrm>
          <a:prstGeom prst="rect">
            <a:avLst/>
          </a:prstGeom>
          <a:ln w="0">
            <a:noFill/>
          </a:ln>
        </p:spPr>
      </p:pic>
      <p:sp>
        <p:nvSpPr>
          <p:cNvPr id="504" name="Google Shape;733;p28"/>
          <p:cNvSpPr/>
          <p:nvPr/>
        </p:nvSpPr>
        <p:spPr>
          <a:xfrm flipH="1">
            <a:off x="196920" y="179820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505" name="Google Shape;734;p28"/>
          <p:cNvGrpSpPr/>
          <p:nvPr/>
        </p:nvGrpSpPr>
        <p:grpSpPr>
          <a:xfrm>
            <a:off x="8767080" y="4053240"/>
            <a:ext cx="32400" cy="273960"/>
            <a:chOff x="8767080" y="4053240"/>
            <a:chExt cx="32400" cy="273960"/>
          </a:xfrm>
        </p:grpSpPr>
        <p:sp>
          <p:nvSpPr>
            <p:cNvPr id="506" name="Google Shape;735;p28"/>
            <p:cNvSpPr/>
            <p:nvPr/>
          </p:nvSpPr>
          <p:spPr>
            <a:xfrm rot="5400000">
              <a:off x="8767080" y="40532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07" name="Google Shape;736;p28"/>
            <p:cNvSpPr/>
            <p:nvPr/>
          </p:nvSpPr>
          <p:spPr>
            <a:xfrm rot="5400000">
              <a:off x="8767080" y="41137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08" name="Google Shape;737;p28"/>
            <p:cNvSpPr/>
            <p:nvPr/>
          </p:nvSpPr>
          <p:spPr>
            <a:xfrm rot="5400000">
              <a:off x="8767080" y="41738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09" name="Google Shape;738;p28"/>
            <p:cNvSpPr/>
            <p:nvPr/>
          </p:nvSpPr>
          <p:spPr>
            <a:xfrm rot="5400000">
              <a:off x="8767080" y="42343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10" name="Google Shape;739;p28"/>
            <p:cNvSpPr/>
            <p:nvPr/>
          </p:nvSpPr>
          <p:spPr>
            <a:xfrm rot="5400000">
              <a:off x="8767080" y="42948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Google Shape;741;p29"/>
          <p:cNvPicPr/>
          <p:nvPr/>
        </p:nvPicPr>
        <p:blipFill>
          <a:blip r:embed="rId3"/>
          <a:srcRect l="12358" t="17954" r="14903" b="23637"/>
          <a:stretch/>
        </p:blipFill>
        <p:spPr>
          <a:xfrm rot="5400000" flipH="1">
            <a:off x="7979760" y="-458280"/>
            <a:ext cx="2670480" cy="2097000"/>
          </a:xfrm>
          <a:prstGeom prst="rect">
            <a:avLst/>
          </a:prstGeom>
          <a:ln w="0">
            <a:noFill/>
          </a:ln>
        </p:spPr>
      </p:pic>
      <p:sp>
        <p:nvSpPr>
          <p:cNvPr id="513" name="Google Shape;742;p29"/>
          <p:cNvSpPr/>
          <p:nvPr/>
        </p:nvSpPr>
        <p:spPr>
          <a:xfrm rot="10800000" flipH="1">
            <a:off x="8505720" y="200268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514" name="Google Shape;743;p29"/>
          <p:cNvGrpSpPr/>
          <p:nvPr/>
        </p:nvGrpSpPr>
        <p:grpSpPr>
          <a:xfrm>
            <a:off x="-411840" y="-631440"/>
            <a:ext cx="9071280" cy="4054320"/>
            <a:chOff x="-411840" y="-631440"/>
            <a:chExt cx="9071280" cy="4054320"/>
          </a:xfrm>
        </p:grpSpPr>
        <p:grpSp>
          <p:nvGrpSpPr>
            <p:cNvPr id="515" name="Google Shape;744;p29"/>
            <p:cNvGrpSpPr/>
            <p:nvPr/>
          </p:nvGrpSpPr>
          <p:grpSpPr>
            <a:xfrm>
              <a:off x="7562880" y="-631440"/>
              <a:ext cx="1096560" cy="1096560"/>
              <a:chOff x="7562880" y="-631440"/>
              <a:chExt cx="1096560" cy="1096560"/>
            </a:xfrm>
          </p:grpSpPr>
          <p:sp>
            <p:nvSpPr>
              <p:cNvPr id="516" name="Google Shape;745;p29"/>
              <p:cNvSpPr/>
              <p:nvPr/>
            </p:nvSpPr>
            <p:spPr>
              <a:xfrm rot="10800000">
                <a:off x="7562880" y="-6314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17" name="Google Shape;746;p29"/>
              <p:cNvSpPr/>
              <p:nvPr/>
            </p:nvSpPr>
            <p:spPr>
              <a:xfrm rot="10800000">
                <a:off x="7619400" y="-5749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18" name="Google Shape;747;p29"/>
              <p:cNvSpPr/>
              <p:nvPr/>
            </p:nvSpPr>
            <p:spPr>
              <a:xfrm rot="10800000">
                <a:off x="7671960" y="-52200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19" name="Google Shape;748;p29"/>
              <p:cNvSpPr/>
              <p:nvPr/>
            </p:nvSpPr>
            <p:spPr>
              <a:xfrm rot="10800000">
                <a:off x="7727400" y="-4669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0" name="Google Shape;749;p29"/>
              <p:cNvSpPr/>
              <p:nvPr/>
            </p:nvSpPr>
            <p:spPr>
              <a:xfrm rot="10800000">
                <a:off x="7781760" y="-41220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1" name="Google Shape;750;p29"/>
              <p:cNvSpPr/>
              <p:nvPr/>
            </p:nvSpPr>
            <p:spPr>
              <a:xfrm rot="10800000">
                <a:off x="7836840" y="-35712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2" name="Google Shape;751;p29"/>
              <p:cNvSpPr/>
              <p:nvPr/>
            </p:nvSpPr>
            <p:spPr>
              <a:xfrm rot="10800000">
                <a:off x="7898040" y="-29628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3" name="Google Shape;752;p29"/>
              <p:cNvSpPr/>
              <p:nvPr/>
            </p:nvSpPr>
            <p:spPr>
              <a:xfrm rot="10800000">
                <a:off x="7958520" y="-2354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524" name="Google Shape;753;p29"/>
            <p:cNvGrpSpPr/>
            <p:nvPr/>
          </p:nvGrpSpPr>
          <p:grpSpPr>
            <a:xfrm>
              <a:off x="-411840" y="2600280"/>
              <a:ext cx="822600" cy="822600"/>
              <a:chOff x="-411840" y="2600280"/>
              <a:chExt cx="822600" cy="822600"/>
            </a:xfrm>
          </p:grpSpPr>
          <p:sp>
            <p:nvSpPr>
              <p:cNvPr id="525" name="Google Shape;754;p29"/>
              <p:cNvSpPr/>
              <p:nvPr/>
            </p:nvSpPr>
            <p:spPr>
              <a:xfrm flipH="1">
                <a:off x="-412200" y="260028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6" name="Google Shape;755;p29"/>
              <p:cNvSpPr/>
              <p:nvPr/>
            </p:nvSpPr>
            <p:spPr>
              <a:xfrm flipH="1">
                <a:off x="-369720" y="264240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7" name="Google Shape;756;p29"/>
              <p:cNvSpPr/>
              <p:nvPr/>
            </p:nvSpPr>
            <p:spPr>
              <a:xfrm flipH="1">
                <a:off x="-329400" y="26823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8" name="Google Shape;757;p29"/>
              <p:cNvSpPr/>
              <p:nvPr/>
            </p:nvSpPr>
            <p:spPr>
              <a:xfrm flipH="1">
                <a:off x="-288720" y="272376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9" name="Google Shape;758;p29"/>
              <p:cNvSpPr/>
              <p:nvPr/>
            </p:nvSpPr>
            <p:spPr>
              <a:xfrm flipH="1">
                <a:off x="-247680" y="276480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30" name="Google Shape;759;p29"/>
              <p:cNvSpPr/>
              <p:nvPr/>
            </p:nvSpPr>
            <p:spPr>
              <a:xfrm flipH="1">
                <a:off x="-205920" y="280584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31" name="Google Shape;760;p29"/>
              <p:cNvSpPr/>
              <p:nvPr/>
            </p:nvSpPr>
            <p:spPr>
              <a:xfrm flipH="1">
                <a:off x="-160200" y="285156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32" name="Google Shape;761;p29"/>
              <p:cNvSpPr/>
              <p:nvPr/>
            </p:nvSpPr>
            <p:spPr>
              <a:xfrm flipH="1">
                <a:off x="-114480" y="289728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533" name="Google Shape;762;p29"/>
          <p:cNvGrpSpPr/>
          <p:nvPr/>
        </p:nvGrpSpPr>
        <p:grpSpPr>
          <a:xfrm>
            <a:off x="563040" y="3346920"/>
            <a:ext cx="32400" cy="273960"/>
            <a:chOff x="563040" y="3346920"/>
            <a:chExt cx="32400" cy="273960"/>
          </a:xfrm>
        </p:grpSpPr>
        <p:sp>
          <p:nvSpPr>
            <p:cNvPr id="534" name="Google Shape;763;p29"/>
            <p:cNvSpPr/>
            <p:nvPr/>
          </p:nvSpPr>
          <p:spPr>
            <a:xfrm rot="16200000" flipV="1">
              <a:off x="563040" y="35884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35" name="Google Shape;764;p29"/>
            <p:cNvSpPr/>
            <p:nvPr/>
          </p:nvSpPr>
          <p:spPr>
            <a:xfrm rot="16200000" flipV="1">
              <a:off x="563040" y="3528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36" name="Google Shape;765;p29"/>
            <p:cNvSpPr/>
            <p:nvPr/>
          </p:nvSpPr>
          <p:spPr>
            <a:xfrm rot="16200000" flipV="1">
              <a:off x="563040" y="34675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37" name="Google Shape;766;p29"/>
            <p:cNvSpPr/>
            <p:nvPr/>
          </p:nvSpPr>
          <p:spPr>
            <a:xfrm rot="16200000" flipV="1">
              <a:off x="563040" y="3407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38" name="Google Shape;767;p29"/>
            <p:cNvSpPr/>
            <p:nvPr/>
          </p:nvSpPr>
          <p:spPr>
            <a:xfrm rot="16200000" flipV="1">
              <a:off x="563040" y="3346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539" name="Google Shape;768;p29"/>
          <p:cNvPicPr/>
          <p:nvPr/>
        </p:nvPicPr>
        <p:blipFill>
          <a:blip r:embed="rId4"/>
          <a:srcRect l="25238" r="24663"/>
          <a:stretch/>
        </p:blipFill>
        <p:spPr>
          <a:xfrm rot="12209400">
            <a:off x="-585000" y="3837240"/>
            <a:ext cx="2045160" cy="21589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770;p30"/>
          <p:cNvGrpSpPr/>
          <p:nvPr/>
        </p:nvGrpSpPr>
        <p:grpSpPr>
          <a:xfrm>
            <a:off x="482040" y="1460880"/>
            <a:ext cx="32400" cy="273960"/>
            <a:chOff x="482040" y="1460880"/>
            <a:chExt cx="32400" cy="273960"/>
          </a:xfrm>
        </p:grpSpPr>
        <p:sp>
          <p:nvSpPr>
            <p:cNvPr id="541" name="Google Shape;771;p30"/>
            <p:cNvSpPr/>
            <p:nvPr/>
          </p:nvSpPr>
          <p:spPr>
            <a:xfrm rot="5400000" flipV="1">
              <a:off x="482040" y="1460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2" name="Google Shape;772;p30"/>
            <p:cNvSpPr/>
            <p:nvPr/>
          </p:nvSpPr>
          <p:spPr>
            <a:xfrm rot="5400000" flipV="1">
              <a:off x="482040" y="15213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3" name="Google Shape;773;p30"/>
            <p:cNvSpPr/>
            <p:nvPr/>
          </p:nvSpPr>
          <p:spPr>
            <a:xfrm rot="5400000" flipV="1">
              <a:off x="482040" y="15818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4" name="Google Shape;774;p30"/>
            <p:cNvSpPr/>
            <p:nvPr/>
          </p:nvSpPr>
          <p:spPr>
            <a:xfrm rot="5400000" flipV="1">
              <a:off x="482040" y="16423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5" name="Google Shape;775;p30"/>
            <p:cNvSpPr/>
            <p:nvPr/>
          </p:nvSpPr>
          <p:spPr>
            <a:xfrm rot="5400000" flipV="1">
              <a:off x="482040" y="17024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546" name="Google Shape;776;p30"/>
          <p:cNvPicPr/>
          <p:nvPr/>
        </p:nvPicPr>
        <p:blipFill>
          <a:blip r:embed="rId3">
            <a:alphaModFix amt="70000"/>
          </a:blip>
          <a:srcRect l="57128" t="18431" b="44949"/>
          <a:stretch/>
        </p:blipFill>
        <p:spPr>
          <a:xfrm rot="16469400" flipH="1">
            <a:off x="7822440" y="4062960"/>
            <a:ext cx="2148480" cy="1792080"/>
          </a:xfrm>
          <a:prstGeom prst="rect">
            <a:avLst/>
          </a:prstGeom>
          <a:ln w="0">
            <a:noFill/>
          </a:ln>
        </p:spPr>
      </p:pic>
      <p:grpSp>
        <p:nvGrpSpPr>
          <p:cNvPr id="547" name="Google Shape;777;p30"/>
          <p:cNvGrpSpPr/>
          <p:nvPr/>
        </p:nvGrpSpPr>
        <p:grpSpPr>
          <a:xfrm>
            <a:off x="-582480" y="302040"/>
            <a:ext cx="10136880" cy="3921840"/>
            <a:chOff x="-582480" y="302040"/>
            <a:chExt cx="10136880" cy="3921840"/>
          </a:xfrm>
        </p:grpSpPr>
        <p:grpSp>
          <p:nvGrpSpPr>
            <p:cNvPr id="548" name="Google Shape;778;p30"/>
            <p:cNvGrpSpPr/>
            <p:nvPr/>
          </p:nvGrpSpPr>
          <p:grpSpPr>
            <a:xfrm>
              <a:off x="-582480" y="302040"/>
              <a:ext cx="1096920" cy="1096920"/>
              <a:chOff x="-582480" y="302040"/>
              <a:chExt cx="1096920" cy="1096920"/>
            </a:xfrm>
          </p:grpSpPr>
          <p:sp>
            <p:nvSpPr>
              <p:cNvPr id="549" name="Google Shape;779;p30"/>
              <p:cNvSpPr/>
              <p:nvPr/>
            </p:nvSpPr>
            <p:spPr>
              <a:xfrm flipH="1">
                <a:off x="-582840" y="30204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0" name="Google Shape;780;p30"/>
              <p:cNvSpPr/>
              <p:nvPr/>
            </p:nvSpPr>
            <p:spPr>
              <a:xfrm flipH="1">
                <a:off x="-525600" y="3589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1" name="Google Shape;781;p30"/>
              <p:cNvSpPr/>
              <p:nvPr/>
            </p:nvSpPr>
            <p:spPr>
              <a:xfrm flipH="1">
                <a:off x="-472680" y="4118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2" name="Google Shape;782;p30"/>
              <p:cNvSpPr/>
              <p:nvPr/>
            </p:nvSpPr>
            <p:spPr>
              <a:xfrm flipH="1">
                <a:off x="-417600" y="4669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3" name="Google Shape;783;p30"/>
              <p:cNvSpPr/>
              <p:nvPr/>
            </p:nvSpPr>
            <p:spPr>
              <a:xfrm flipH="1">
                <a:off x="-362880" y="5216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4" name="Google Shape;784;p30"/>
              <p:cNvSpPr/>
              <p:nvPr/>
            </p:nvSpPr>
            <p:spPr>
              <a:xfrm flipH="1">
                <a:off x="-308160" y="57636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5" name="Google Shape;785;p30"/>
              <p:cNvSpPr/>
              <p:nvPr/>
            </p:nvSpPr>
            <p:spPr>
              <a:xfrm flipH="1">
                <a:off x="-247680" y="63756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6" name="Google Shape;786;p30"/>
              <p:cNvSpPr/>
              <p:nvPr/>
            </p:nvSpPr>
            <p:spPr>
              <a:xfrm flipH="1">
                <a:off x="-186120" y="6984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557" name="Google Shape;787;p30"/>
            <p:cNvGrpSpPr/>
            <p:nvPr/>
          </p:nvGrpSpPr>
          <p:grpSpPr>
            <a:xfrm>
              <a:off x="8731800" y="3401280"/>
              <a:ext cx="822600" cy="822600"/>
              <a:chOff x="8731800" y="3401280"/>
              <a:chExt cx="822600" cy="822600"/>
            </a:xfrm>
          </p:grpSpPr>
          <p:sp>
            <p:nvSpPr>
              <p:cNvPr id="558" name="Google Shape;788;p30"/>
              <p:cNvSpPr/>
              <p:nvPr/>
            </p:nvSpPr>
            <p:spPr>
              <a:xfrm rot="10800000">
                <a:off x="8731800" y="340128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9" name="Google Shape;789;p30"/>
              <p:cNvSpPr/>
              <p:nvPr/>
            </p:nvSpPr>
            <p:spPr>
              <a:xfrm rot="10800000">
                <a:off x="8774280" y="344376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0" name="Google Shape;790;p30"/>
              <p:cNvSpPr/>
              <p:nvPr/>
            </p:nvSpPr>
            <p:spPr>
              <a:xfrm rot="10800000">
                <a:off x="8814240" y="34837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1" name="Google Shape;791;p30"/>
              <p:cNvSpPr/>
              <p:nvPr/>
            </p:nvSpPr>
            <p:spPr>
              <a:xfrm rot="10800000">
                <a:off x="8855280" y="352476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2" name="Google Shape;792;p30"/>
              <p:cNvSpPr/>
              <p:nvPr/>
            </p:nvSpPr>
            <p:spPr>
              <a:xfrm rot="10800000">
                <a:off x="8896320" y="356580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3" name="Google Shape;793;p30"/>
              <p:cNvSpPr/>
              <p:nvPr/>
            </p:nvSpPr>
            <p:spPr>
              <a:xfrm rot="10800000">
                <a:off x="8937720" y="36072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4" name="Google Shape;794;p30"/>
              <p:cNvSpPr/>
              <p:nvPr/>
            </p:nvSpPr>
            <p:spPr>
              <a:xfrm rot="10800000">
                <a:off x="8983440" y="36529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5" name="Google Shape;795;p30"/>
              <p:cNvSpPr/>
              <p:nvPr/>
            </p:nvSpPr>
            <p:spPr>
              <a:xfrm rot="10800000">
                <a:off x="9029160" y="36986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566" name="Google Shape;796;p30"/>
          <p:cNvSpPr/>
          <p:nvPr/>
        </p:nvSpPr>
        <p:spPr>
          <a:xfrm rot="10800000" flipH="1">
            <a:off x="8505720" y="284076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567" name="Google Shape;797;p30"/>
          <p:cNvPicPr/>
          <p:nvPr/>
        </p:nvPicPr>
        <p:blipFill>
          <a:blip r:embed="rId4"/>
          <a:srcRect l="15074" t="23118" r="19923" b="25916"/>
          <a:stretch/>
        </p:blipFill>
        <p:spPr>
          <a:xfrm rot="537600" flipH="1">
            <a:off x="-1036800" y="-977400"/>
            <a:ext cx="2707200" cy="20728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230;p11"/>
          <p:cNvPicPr/>
          <p:nvPr/>
        </p:nvPicPr>
        <p:blipFill>
          <a:blip r:embed="rId3">
            <a:alphaModFix amt="63000"/>
          </a:blip>
          <a:srcRect l="7609" t="55966" r="57706"/>
          <a:stretch/>
        </p:blipFill>
        <p:spPr>
          <a:xfrm rot="3158400" flipH="1">
            <a:off x="-1326600" y="452520"/>
            <a:ext cx="2302560" cy="2854800"/>
          </a:xfrm>
          <a:prstGeom prst="rect">
            <a:avLst/>
          </a:prstGeom>
          <a:ln w="0">
            <a:noFill/>
          </a:ln>
        </p:spPr>
      </p:pic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657440" y="1800720"/>
            <a:ext cx="5829120" cy="1044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46" name="Google Shape;233;p11"/>
          <p:cNvGrpSpPr/>
          <p:nvPr/>
        </p:nvGrpSpPr>
        <p:grpSpPr>
          <a:xfrm>
            <a:off x="-548640" y="505440"/>
            <a:ext cx="9623880" cy="4218120"/>
            <a:chOff x="-548640" y="505440"/>
            <a:chExt cx="9623880" cy="4218120"/>
          </a:xfrm>
        </p:grpSpPr>
        <p:grpSp>
          <p:nvGrpSpPr>
            <p:cNvPr id="47" name="Google Shape;234;p11"/>
            <p:cNvGrpSpPr/>
            <p:nvPr/>
          </p:nvGrpSpPr>
          <p:grpSpPr>
            <a:xfrm>
              <a:off x="8252640" y="3900960"/>
              <a:ext cx="822600" cy="822600"/>
              <a:chOff x="8252640" y="3900960"/>
              <a:chExt cx="822600" cy="822600"/>
            </a:xfrm>
          </p:grpSpPr>
          <p:sp>
            <p:nvSpPr>
              <p:cNvPr id="48" name="Google Shape;235;p11"/>
              <p:cNvSpPr/>
              <p:nvPr/>
            </p:nvSpPr>
            <p:spPr>
              <a:xfrm>
                <a:off x="8252640" y="390096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9" name="Google Shape;236;p11"/>
              <p:cNvSpPr/>
              <p:nvPr/>
            </p:nvSpPr>
            <p:spPr>
              <a:xfrm>
                <a:off x="8295120" y="394344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0" name="Google Shape;237;p11"/>
              <p:cNvSpPr/>
              <p:nvPr/>
            </p:nvSpPr>
            <p:spPr>
              <a:xfrm>
                <a:off x="8335080" y="398340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1" name="Google Shape;238;p11"/>
              <p:cNvSpPr/>
              <p:nvPr/>
            </p:nvSpPr>
            <p:spPr>
              <a:xfrm>
                <a:off x="8376120" y="402444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" name="Google Shape;239;p11"/>
              <p:cNvSpPr/>
              <p:nvPr/>
            </p:nvSpPr>
            <p:spPr>
              <a:xfrm>
                <a:off x="8417160" y="406548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3" name="Google Shape;240;p11"/>
              <p:cNvSpPr/>
              <p:nvPr/>
            </p:nvSpPr>
            <p:spPr>
              <a:xfrm>
                <a:off x="8458560" y="410688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4" name="Google Shape;241;p11"/>
              <p:cNvSpPr/>
              <p:nvPr/>
            </p:nvSpPr>
            <p:spPr>
              <a:xfrm>
                <a:off x="8504280" y="415260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" name="Google Shape;242;p11"/>
              <p:cNvSpPr/>
              <p:nvPr/>
            </p:nvSpPr>
            <p:spPr>
              <a:xfrm>
                <a:off x="8550000" y="419832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56" name="Google Shape;243;p11"/>
            <p:cNvGrpSpPr/>
            <p:nvPr/>
          </p:nvGrpSpPr>
          <p:grpSpPr>
            <a:xfrm>
              <a:off x="-548640" y="505440"/>
              <a:ext cx="1096560" cy="1096560"/>
              <a:chOff x="-548640" y="505440"/>
              <a:chExt cx="1096560" cy="1096560"/>
            </a:xfrm>
          </p:grpSpPr>
          <p:sp>
            <p:nvSpPr>
              <p:cNvPr id="57" name="Google Shape;244;p11"/>
              <p:cNvSpPr/>
              <p:nvPr/>
            </p:nvSpPr>
            <p:spPr>
              <a:xfrm>
                <a:off x="-548640" y="5054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" name="Google Shape;245;p11"/>
              <p:cNvSpPr/>
              <p:nvPr/>
            </p:nvSpPr>
            <p:spPr>
              <a:xfrm>
                <a:off x="-492120" y="5623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" name="Google Shape;246;p11"/>
              <p:cNvSpPr/>
              <p:nvPr/>
            </p:nvSpPr>
            <p:spPr>
              <a:xfrm>
                <a:off x="-438840" y="6152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" name="Google Shape;247;p11"/>
              <p:cNvSpPr/>
              <p:nvPr/>
            </p:nvSpPr>
            <p:spPr>
              <a:xfrm>
                <a:off x="-384120" y="6703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" name="Google Shape;248;p11"/>
              <p:cNvSpPr/>
              <p:nvPr/>
            </p:nvSpPr>
            <p:spPr>
              <a:xfrm>
                <a:off x="-329040" y="7250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2" name="Google Shape;249;p11"/>
              <p:cNvSpPr/>
              <p:nvPr/>
            </p:nvSpPr>
            <p:spPr>
              <a:xfrm>
                <a:off x="-274320" y="7797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" name="Google Shape;250;p11"/>
              <p:cNvSpPr/>
              <p:nvPr/>
            </p:nvSpPr>
            <p:spPr>
              <a:xfrm>
                <a:off x="-213480" y="8406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" name="Google Shape;251;p11"/>
              <p:cNvSpPr/>
              <p:nvPr/>
            </p:nvSpPr>
            <p:spPr>
              <a:xfrm>
                <a:off x="-152280" y="9018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65" name="Google Shape;252;p11"/>
          <p:cNvGrpSpPr/>
          <p:nvPr/>
        </p:nvGrpSpPr>
        <p:grpSpPr>
          <a:xfrm>
            <a:off x="374760" y="198000"/>
            <a:ext cx="8578440" cy="2859480"/>
            <a:chOff x="374760" y="198000"/>
            <a:chExt cx="8578440" cy="2859480"/>
          </a:xfrm>
        </p:grpSpPr>
        <p:sp>
          <p:nvSpPr>
            <p:cNvPr id="66" name="Google Shape;253;p11"/>
            <p:cNvSpPr/>
            <p:nvPr/>
          </p:nvSpPr>
          <p:spPr>
            <a:xfrm flipH="1">
              <a:off x="374400" y="19800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" name="Google Shape;254;p11"/>
            <p:cNvSpPr/>
            <p:nvPr/>
          </p:nvSpPr>
          <p:spPr>
            <a:xfrm flipH="1">
              <a:off x="8678880" y="278352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71;p4"/>
          <p:cNvPicPr/>
          <p:nvPr/>
        </p:nvPicPr>
        <p:blipFill>
          <a:blip r:embed="rId3">
            <a:alphaModFix amt="72000"/>
          </a:blip>
          <a:srcRect l="51065" t="57733" r="5518" b="-1765"/>
          <a:stretch/>
        </p:blipFill>
        <p:spPr>
          <a:xfrm rot="11703600">
            <a:off x="-617040" y="-840240"/>
            <a:ext cx="2041200" cy="2009880"/>
          </a:xfrm>
          <a:prstGeom prst="rect">
            <a:avLst/>
          </a:prstGeom>
          <a:ln w="0">
            <a:noFill/>
          </a:ln>
        </p:spPr>
      </p:pic>
      <p:grpSp>
        <p:nvGrpSpPr>
          <p:cNvPr id="569" name="Google Shape;72;p4"/>
          <p:cNvGrpSpPr/>
          <p:nvPr/>
        </p:nvGrpSpPr>
        <p:grpSpPr>
          <a:xfrm>
            <a:off x="365040" y="1542240"/>
            <a:ext cx="32400" cy="273960"/>
            <a:chOff x="365040" y="1542240"/>
            <a:chExt cx="32400" cy="273960"/>
          </a:xfrm>
        </p:grpSpPr>
        <p:sp>
          <p:nvSpPr>
            <p:cNvPr id="570" name="Google Shape;73;p4"/>
            <p:cNvSpPr/>
            <p:nvPr/>
          </p:nvSpPr>
          <p:spPr>
            <a:xfrm rot="5400000">
              <a:off x="365040" y="15422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1" name="Google Shape;74;p4"/>
            <p:cNvSpPr/>
            <p:nvPr/>
          </p:nvSpPr>
          <p:spPr>
            <a:xfrm rot="5400000">
              <a:off x="365040" y="16027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2" name="Google Shape;75;p4"/>
            <p:cNvSpPr/>
            <p:nvPr/>
          </p:nvSpPr>
          <p:spPr>
            <a:xfrm rot="5400000">
              <a:off x="365040" y="16628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3" name="Google Shape;76;p4"/>
            <p:cNvSpPr/>
            <p:nvPr/>
          </p:nvSpPr>
          <p:spPr>
            <a:xfrm rot="5400000">
              <a:off x="365040" y="17233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4" name="Google Shape;77;p4"/>
            <p:cNvSpPr/>
            <p:nvPr/>
          </p:nvSpPr>
          <p:spPr>
            <a:xfrm rot="5400000">
              <a:off x="365040" y="17838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575" name="Google Shape;78;p4"/>
          <p:cNvSpPr/>
          <p:nvPr/>
        </p:nvSpPr>
        <p:spPr>
          <a:xfrm flipH="1">
            <a:off x="8589960" y="309204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576" name="Google Shape;79;p4"/>
          <p:cNvGrpSpPr/>
          <p:nvPr/>
        </p:nvGrpSpPr>
        <p:grpSpPr>
          <a:xfrm>
            <a:off x="-411840" y="614880"/>
            <a:ext cx="10103760" cy="3860640"/>
            <a:chOff x="-411840" y="614880"/>
            <a:chExt cx="10103760" cy="3860640"/>
          </a:xfrm>
        </p:grpSpPr>
        <p:grpSp>
          <p:nvGrpSpPr>
            <p:cNvPr id="577" name="Google Shape;80;p4"/>
            <p:cNvGrpSpPr/>
            <p:nvPr/>
          </p:nvGrpSpPr>
          <p:grpSpPr>
            <a:xfrm>
              <a:off x="-411840" y="614880"/>
              <a:ext cx="822600" cy="822600"/>
              <a:chOff x="-411840" y="614880"/>
              <a:chExt cx="822600" cy="822600"/>
            </a:xfrm>
          </p:grpSpPr>
          <p:sp>
            <p:nvSpPr>
              <p:cNvPr id="578" name="Google Shape;81;p4"/>
              <p:cNvSpPr/>
              <p:nvPr/>
            </p:nvSpPr>
            <p:spPr>
              <a:xfrm flipH="1">
                <a:off x="-412200" y="61488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79" name="Google Shape;82;p4"/>
              <p:cNvSpPr/>
              <p:nvPr/>
            </p:nvSpPr>
            <p:spPr>
              <a:xfrm flipH="1">
                <a:off x="-369720" y="65736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0" name="Google Shape;83;p4"/>
              <p:cNvSpPr/>
              <p:nvPr/>
            </p:nvSpPr>
            <p:spPr>
              <a:xfrm flipH="1">
                <a:off x="-329400" y="6973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1" name="Google Shape;84;p4"/>
              <p:cNvSpPr/>
              <p:nvPr/>
            </p:nvSpPr>
            <p:spPr>
              <a:xfrm flipH="1">
                <a:off x="-288720" y="73836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2" name="Google Shape;85;p4"/>
              <p:cNvSpPr/>
              <p:nvPr/>
            </p:nvSpPr>
            <p:spPr>
              <a:xfrm flipH="1">
                <a:off x="-247680" y="77940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3" name="Google Shape;86;p4"/>
              <p:cNvSpPr/>
              <p:nvPr/>
            </p:nvSpPr>
            <p:spPr>
              <a:xfrm flipH="1">
                <a:off x="-205920" y="8208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4" name="Google Shape;87;p4"/>
              <p:cNvSpPr/>
              <p:nvPr/>
            </p:nvSpPr>
            <p:spPr>
              <a:xfrm flipH="1">
                <a:off x="-160200" y="8665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5" name="Google Shape;88;p4"/>
              <p:cNvSpPr/>
              <p:nvPr/>
            </p:nvSpPr>
            <p:spPr>
              <a:xfrm flipH="1">
                <a:off x="-114480" y="9122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586" name="Google Shape;89;p4"/>
            <p:cNvGrpSpPr/>
            <p:nvPr/>
          </p:nvGrpSpPr>
          <p:grpSpPr>
            <a:xfrm>
              <a:off x="8595360" y="3378960"/>
              <a:ext cx="1096560" cy="1096560"/>
              <a:chOff x="8595360" y="3378960"/>
              <a:chExt cx="1096560" cy="1096560"/>
            </a:xfrm>
          </p:grpSpPr>
          <p:sp>
            <p:nvSpPr>
              <p:cNvPr id="587" name="Google Shape;90;p4"/>
              <p:cNvSpPr/>
              <p:nvPr/>
            </p:nvSpPr>
            <p:spPr>
              <a:xfrm flipH="1">
                <a:off x="8595360" y="337896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8" name="Google Shape;91;p4"/>
              <p:cNvSpPr/>
              <p:nvPr/>
            </p:nvSpPr>
            <p:spPr>
              <a:xfrm flipH="1">
                <a:off x="8651880" y="343548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9" name="Google Shape;92;p4"/>
              <p:cNvSpPr/>
              <p:nvPr/>
            </p:nvSpPr>
            <p:spPr>
              <a:xfrm flipH="1">
                <a:off x="8705160" y="348840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0" name="Google Shape;93;p4"/>
              <p:cNvSpPr/>
              <p:nvPr/>
            </p:nvSpPr>
            <p:spPr>
              <a:xfrm flipH="1">
                <a:off x="8759880" y="354348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1" name="Google Shape;94;p4"/>
              <p:cNvSpPr/>
              <p:nvPr/>
            </p:nvSpPr>
            <p:spPr>
              <a:xfrm flipH="1">
                <a:off x="8814960" y="359820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2" name="Google Shape;95;p4"/>
              <p:cNvSpPr/>
              <p:nvPr/>
            </p:nvSpPr>
            <p:spPr>
              <a:xfrm flipH="1">
                <a:off x="8868960" y="365328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3" name="Google Shape;96;p4"/>
              <p:cNvSpPr/>
              <p:nvPr/>
            </p:nvSpPr>
            <p:spPr>
              <a:xfrm flipH="1">
                <a:off x="8930520" y="371412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4" name="Google Shape;97;p4"/>
              <p:cNvSpPr/>
              <p:nvPr/>
            </p:nvSpPr>
            <p:spPr>
              <a:xfrm flipH="1">
                <a:off x="8991720" y="37753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595" name="Google Shape;98;p4"/>
          <p:cNvPicPr/>
          <p:nvPr/>
        </p:nvPicPr>
        <p:blipFill>
          <a:blip r:embed="rId4"/>
          <a:srcRect l="13851" t="18886" r="14190" b="15033"/>
          <a:stretch/>
        </p:blipFill>
        <p:spPr>
          <a:xfrm rot="20604000" flipH="1">
            <a:off x="7925400" y="3797280"/>
            <a:ext cx="2406960" cy="2158920"/>
          </a:xfrm>
          <a:prstGeom prst="rect">
            <a:avLst/>
          </a:prstGeom>
          <a:ln w="0">
            <a:noFill/>
          </a:ln>
        </p:spPr>
      </p:pic>
      <p:sp>
        <p:nvSpPr>
          <p:cNvPr id="5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97" name="PlaceHolder 2"/>
          <p:cNvSpPr>
            <a:spLocks noGrp="1"/>
          </p:cNvSpPr>
          <p:nvPr>
            <p:ph type="body"/>
          </p:nvPr>
        </p:nvSpPr>
        <p:spPr>
          <a:xfrm>
            <a:off x="720000" y="1116720"/>
            <a:ext cx="7703640" cy="398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601" name="Google Shape;107;p5"/>
          <p:cNvPicPr/>
          <p:nvPr/>
        </p:nvPicPr>
        <p:blipFill>
          <a:blip r:embed="rId3"/>
          <a:srcRect l="51169" t="4835" b="80959"/>
          <a:stretch/>
        </p:blipFill>
        <p:spPr>
          <a:xfrm rot="10800000" flipH="1">
            <a:off x="-689400" y="4482000"/>
            <a:ext cx="2329200" cy="661320"/>
          </a:xfrm>
          <a:prstGeom prst="rect">
            <a:avLst/>
          </a:prstGeom>
          <a:ln w="0">
            <a:noFill/>
          </a:ln>
        </p:spPr>
      </p:pic>
      <p:grpSp>
        <p:nvGrpSpPr>
          <p:cNvPr id="602" name="Google Shape;108;p5"/>
          <p:cNvGrpSpPr/>
          <p:nvPr/>
        </p:nvGrpSpPr>
        <p:grpSpPr>
          <a:xfrm>
            <a:off x="-549000" y="82440"/>
            <a:ext cx="10028160" cy="4396320"/>
            <a:chOff x="-549000" y="82440"/>
            <a:chExt cx="10028160" cy="4396320"/>
          </a:xfrm>
        </p:grpSpPr>
        <p:grpSp>
          <p:nvGrpSpPr>
            <p:cNvPr id="603" name="Google Shape;109;p5"/>
            <p:cNvGrpSpPr/>
            <p:nvPr/>
          </p:nvGrpSpPr>
          <p:grpSpPr>
            <a:xfrm>
              <a:off x="8656560" y="82440"/>
              <a:ext cx="822600" cy="822600"/>
              <a:chOff x="8656560" y="82440"/>
              <a:chExt cx="822600" cy="822600"/>
            </a:xfrm>
          </p:grpSpPr>
          <p:sp>
            <p:nvSpPr>
              <p:cNvPr id="604" name="Google Shape;110;p5"/>
              <p:cNvSpPr/>
              <p:nvPr/>
            </p:nvSpPr>
            <p:spPr>
              <a:xfrm rot="10800000">
                <a:off x="8656560" y="824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5" name="Google Shape;111;p5"/>
              <p:cNvSpPr/>
              <p:nvPr/>
            </p:nvSpPr>
            <p:spPr>
              <a:xfrm rot="10800000">
                <a:off x="8699040" y="1249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6" name="Google Shape;112;p5"/>
              <p:cNvSpPr/>
              <p:nvPr/>
            </p:nvSpPr>
            <p:spPr>
              <a:xfrm rot="10800000">
                <a:off x="8739000" y="1648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7" name="Google Shape;113;p5"/>
              <p:cNvSpPr/>
              <p:nvPr/>
            </p:nvSpPr>
            <p:spPr>
              <a:xfrm rot="10800000">
                <a:off x="8780040" y="2059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8" name="Google Shape;114;p5"/>
              <p:cNvSpPr/>
              <p:nvPr/>
            </p:nvSpPr>
            <p:spPr>
              <a:xfrm rot="10800000">
                <a:off x="8821080" y="24696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9" name="Google Shape;115;p5"/>
              <p:cNvSpPr/>
              <p:nvPr/>
            </p:nvSpPr>
            <p:spPr>
              <a:xfrm rot="10800000">
                <a:off x="8862480" y="28836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0" name="Google Shape;116;p5"/>
              <p:cNvSpPr/>
              <p:nvPr/>
            </p:nvSpPr>
            <p:spPr>
              <a:xfrm rot="10800000">
                <a:off x="8908200" y="33408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1" name="Google Shape;117;p5"/>
              <p:cNvSpPr/>
              <p:nvPr/>
            </p:nvSpPr>
            <p:spPr>
              <a:xfrm rot="10800000">
                <a:off x="8953920" y="3798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612" name="Google Shape;118;p5"/>
            <p:cNvGrpSpPr/>
            <p:nvPr/>
          </p:nvGrpSpPr>
          <p:grpSpPr>
            <a:xfrm>
              <a:off x="-549000" y="3381840"/>
              <a:ext cx="1096920" cy="1096920"/>
              <a:chOff x="-549000" y="3381840"/>
              <a:chExt cx="1096920" cy="1096920"/>
            </a:xfrm>
          </p:grpSpPr>
          <p:sp>
            <p:nvSpPr>
              <p:cNvPr id="613" name="Google Shape;119;p5"/>
              <p:cNvSpPr/>
              <p:nvPr/>
            </p:nvSpPr>
            <p:spPr>
              <a:xfrm flipH="1">
                <a:off x="-549360" y="338184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4" name="Google Shape;120;p5"/>
              <p:cNvSpPr/>
              <p:nvPr/>
            </p:nvSpPr>
            <p:spPr>
              <a:xfrm flipH="1">
                <a:off x="-492120" y="34383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5" name="Google Shape;121;p5"/>
              <p:cNvSpPr/>
              <p:nvPr/>
            </p:nvSpPr>
            <p:spPr>
              <a:xfrm flipH="1">
                <a:off x="-439200" y="34916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6" name="Google Shape;122;p5"/>
              <p:cNvSpPr/>
              <p:nvPr/>
            </p:nvSpPr>
            <p:spPr>
              <a:xfrm flipH="1">
                <a:off x="-384120" y="35463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7" name="Google Shape;123;p5"/>
              <p:cNvSpPr/>
              <p:nvPr/>
            </p:nvSpPr>
            <p:spPr>
              <a:xfrm flipH="1">
                <a:off x="-329040" y="36014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8" name="Google Shape;124;p5"/>
              <p:cNvSpPr/>
              <p:nvPr/>
            </p:nvSpPr>
            <p:spPr>
              <a:xfrm flipH="1">
                <a:off x="-274320" y="365616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9" name="Google Shape;125;p5"/>
              <p:cNvSpPr/>
              <p:nvPr/>
            </p:nvSpPr>
            <p:spPr>
              <a:xfrm flipH="1">
                <a:off x="-214200" y="371700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20" name="Google Shape;126;p5"/>
              <p:cNvSpPr/>
              <p:nvPr/>
            </p:nvSpPr>
            <p:spPr>
              <a:xfrm flipH="1">
                <a:off x="-152280" y="37782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621" name="Google Shape;127;p5"/>
          <p:cNvPicPr/>
          <p:nvPr/>
        </p:nvPicPr>
        <p:blipFill>
          <a:blip r:embed="rId4"/>
          <a:srcRect l="12358" t="17954" r="14903" b="23637"/>
          <a:stretch/>
        </p:blipFill>
        <p:spPr>
          <a:xfrm rot="5802000" flipH="1">
            <a:off x="8074080" y="-11880"/>
            <a:ext cx="2670480" cy="2097000"/>
          </a:xfrm>
          <a:prstGeom prst="rect">
            <a:avLst/>
          </a:prstGeom>
          <a:ln w="0">
            <a:noFill/>
          </a:ln>
        </p:spPr>
      </p:pic>
      <p:grpSp>
        <p:nvGrpSpPr>
          <p:cNvPr id="622" name="Google Shape;128;p5"/>
          <p:cNvGrpSpPr/>
          <p:nvPr/>
        </p:nvGrpSpPr>
        <p:grpSpPr>
          <a:xfrm>
            <a:off x="396720" y="2344320"/>
            <a:ext cx="8445600" cy="988920"/>
            <a:chOff x="396720" y="2344320"/>
            <a:chExt cx="8445600" cy="988920"/>
          </a:xfrm>
        </p:grpSpPr>
        <p:sp>
          <p:nvSpPr>
            <p:cNvPr id="623" name="Google Shape;129;p5"/>
            <p:cNvSpPr/>
            <p:nvPr/>
          </p:nvSpPr>
          <p:spPr>
            <a:xfrm flipH="1">
              <a:off x="396360" y="305928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24" name="Google Shape;130;p5"/>
            <p:cNvSpPr/>
            <p:nvPr/>
          </p:nvSpPr>
          <p:spPr>
            <a:xfrm rot="10800000" flipH="1">
              <a:off x="8568000" y="234432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629" name="Google Shape;133;p6"/>
          <p:cNvGrpSpPr/>
          <p:nvPr/>
        </p:nvGrpSpPr>
        <p:grpSpPr>
          <a:xfrm>
            <a:off x="-548280" y="1067760"/>
            <a:ext cx="10271880" cy="3464280"/>
            <a:chOff x="-548280" y="1067760"/>
            <a:chExt cx="10271880" cy="3464280"/>
          </a:xfrm>
        </p:grpSpPr>
        <p:grpSp>
          <p:nvGrpSpPr>
            <p:cNvPr id="630" name="Google Shape;134;p6"/>
            <p:cNvGrpSpPr/>
            <p:nvPr/>
          </p:nvGrpSpPr>
          <p:grpSpPr>
            <a:xfrm>
              <a:off x="8626680" y="3435120"/>
              <a:ext cx="1096920" cy="1096920"/>
              <a:chOff x="8626680" y="3435120"/>
              <a:chExt cx="1096920" cy="1096920"/>
            </a:xfrm>
          </p:grpSpPr>
          <p:sp>
            <p:nvSpPr>
              <p:cNvPr id="631" name="Google Shape;135;p6"/>
              <p:cNvSpPr/>
              <p:nvPr/>
            </p:nvSpPr>
            <p:spPr>
              <a:xfrm rot="10800000">
                <a:off x="8626680" y="343512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2" name="Google Shape;136;p6"/>
              <p:cNvSpPr/>
              <p:nvPr/>
            </p:nvSpPr>
            <p:spPr>
              <a:xfrm rot="10800000">
                <a:off x="8683200" y="349200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3" name="Google Shape;137;p6"/>
              <p:cNvSpPr/>
              <p:nvPr/>
            </p:nvSpPr>
            <p:spPr>
              <a:xfrm rot="10800000">
                <a:off x="8736120" y="354456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4" name="Google Shape;138;p6"/>
              <p:cNvSpPr/>
              <p:nvPr/>
            </p:nvSpPr>
            <p:spPr>
              <a:xfrm rot="10800000">
                <a:off x="8791200" y="360000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5" name="Google Shape;139;p6"/>
              <p:cNvSpPr/>
              <p:nvPr/>
            </p:nvSpPr>
            <p:spPr>
              <a:xfrm rot="10800000">
                <a:off x="8845920" y="36543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6" name="Google Shape;140;p6"/>
              <p:cNvSpPr/>
              <p:nvPr/>
            </p:nvSpPr>
            <p:spPr>
              <a:xfrm rot="10800000">
                <a:off x="8900640" y="370908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7" name="Google Shape;141;p6"/>
              <p:cNvSpPr/>
              <p:nvPr/>
            </p:nvSpPr>
            <p:spPr>
              <a:xfrm rot="10800000">
                <a:off x="8961480" y="377028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8" name="Google Shape;142;p6"/>
              <p:cNvSpPr/>
              <p:nvPr/>
            </p:nvSpPr>
            <p:spPr>
              <a:xfrm rot="10800000">
                <a:off x="9022680" y="38311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639" name="Google Shape;143;p6"/>
            <p:cNvGrpSpPr/>
            <p:nvPr/>
          </p:nvGrpSpPr>
          <p:grpSpPr>
            <a:xfrm>
              <a:off x="-548280" y="1067760"/>
              <a:ext cx="1096920" cy="1096920"/>
              <a:chOff x="-548280" y="1067760"/>
              <a:chExt cx="1096920" cy="1096920"/>
            </a:xfrm>
          </p:grpSpPr>
          <p:sp>
            <p:nvSpPr>
              <p:cNvPr id="640" name="Google Shape;144;p6"/>
              <p:cNvSpPr/>
              <p:nvPr/>
            </p:nvSpPr>
            <p:spPr>
              <a:xfrm rot="10800000">
                <a:off x="-548280" y="106776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1" name="Google Shape;145;p6"/>
              <p:cNvSpPr/>
              <p:nvPr/>
            </p:nvSpPr>
            <p:spPr>
              <a:xfrm rot="10800000">
                <a:off x="-491400" y="112464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2" name="Google Shape;146;p6"/>
              <p:cNvSpPr/>
              <p:nvPr/>
            </p:nvSpPr>
            <p:spPr>
              <a:xfrm rot="10800000">
                <a:off x="-438480" y="117756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3" name="Google Shape;147;p6"/>
              <p:cNvSpPr/>
              <p:nvPr/>
            </p:nvSpPr>
            <p:spPr>
              <a:xfrm rot="10800000">
                <a:off x="-383400" y="123264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4" name="Google Shape;148;p6"/>
              <p:cNvSpPr/>
              <p:nvPr/>
            </p:nvSpPr>
            <p:spPr>
              <a:xfrm rot="10800000">
                <a:off x="-329040" y="12873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5" name="Google Shape;149;p6"/>
              <p:cNvSpPr/>
              <p:nvPr/>
            </p:nvSpPr>
            <p:spPr>
              <a:xfrm rot="10800000">
                <a:off x="-274320" y="134208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6" name="Google Shape;150;p6"/>
              <p:cNvSpPr/>
              <p:nvPr/>
            </p:nvSpPr>
            <p:spPr>
              <a:xfrm rot="10800000">
                <a:off x="-213120" y="140292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7" name="Google Shape;151;p6"/>
              <p:cNvSpPr/>
              <p:nvPr/>
            </p:nvSpPr>
            <p:spPr>
              <a:xfrm rot="10800000">
                <a:off x="-152280" y="14641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648" name="Google Shape;152;p6"/>
          <p:cNvGrpSpPr/>
          <p:nvPr/>
        </p:nvGrpSpPr>
        <p:grpSpPr>
          <a:xfrm>
            <a:off x="533520" y="2047680"/>
            <a:ext cx="32400" cy="273960"/>
            <a:chOff x="533520" y="2047680"/>
            <a:chExt cx="32400" cy="273960"/>
          </a:xfrm>
        </p:grpSpPr>
        <p:sp>
          <p:nvSpPr>
            <p:cNvPr id="649" name="Google Shape;153;p6"/>
            <p:cNvSpPr/>
            <p:nvPr/>
          </p:nvSpPr>
          <p:spPr>
            <a:xfrm rot="16200000">
              <a:off x="533520" y="22892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50" name="Google Shape;154;p6"/>
            <p:cNvSpPr/>
            <p:nvPr/>
          </p:nvSpPr>
          <p:spPr>
            <a:xfrm rot="16200000">
              <a:off x="533520" y="22287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51" name="Google Shape;155;p6"/>
            <p:cNvSpPr/>
            <p:nvPr/>
          </p:nvSpPr>
          <p:spPr>
            <a:xfrm rot="16200000">
              <a:off x="533520" y="21686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52" name="Google Shape;156;p6"/>
            <p:cNvSpPr/>
            <p:nvPr/>
          </p:nvSpPr>
          <p:spPr>
            <a:xfrm rot="16200000">
              <a:off x="533520" y="21081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53" name="Google Shape;157;p6"/>
            <p:cNvSpPr/>
            <p:nvPr/>
          </p:nvSpPr>
          <p:spPr>
            <a:xfrm rot="16200000">
              <a:off x="533520" y="20476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654" name="Google Shape;158;p6"/>
          <p:cNvSpPr/>
          <p:nvPr/>
        </p:nvSpPr>
        <p:spPr>
          <a:xfrm flipH="1">
            <a:off x="8589960" y="309204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655" name="Google Shape;159;p6"/>
          <p:cNvPicPr/>
          <p:nvPr/>
        </p:nvPicPr>
        <p:blipFill>
          <a:blip r:embed="rId3"/>
          <a:srcRect l="25238" r="24663"/>
          <a:stretch/>
        </p:blipFill>
        <p:spPr>
          <a:xfrm rot="10800000" flipH="1">
            <a:off x="-652320" y="360"/>
            <a:ext cx="1732320" cy="1828440"/>
          </a:xfrm>
          <a:prstGeom prst="rect">
            <a:avLst/>
          </a:prstGeom>
          <a:ln w="0">
            <a:noFill/>
          </a:ln>
        </p:spPr>
      </p:pic>
      <p:pic>
        <p:nvPicPr>
          <p:cNvPr id="656" name="Google Shape;160;p6"/>
          <p:cNvPicPr/>
          <p:nvPr/>
        </p:nvPicPr>
        <p:blipFill>
          <a:blip r:embed="rId4"/>
          <a:srcRect l="15074" t="23118" r="19923" b="25916"/>
          <a:stretch/>
        </p:blipFill>
        <p:spPr>
          <a:xfrm rot="10262400">
            <a:off x="8171280" y="3738600"/>
            <a:ext cx="2707200" cy="20728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/>
          </p:cNvSpPr>
          <p:nvPr>
            <p:ph type="body"/>
          </p:nvPr>
        </p:nvSpPr>
        <p:spPr>
          <a:xfrm>
            <a:off x="1800" y="0"/>
            <a:ext cx="36720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659" name="PlaceHolder 2"/>
          <p:cNvSpPr>
            <a:spLocks noGrp="1"/>
          </p:cNvSpPr>
          <p:nvPr>
            <p:ph type="title"/>
          </p:nvPr>
        </p:nvSpPr>
        <p:spPr>
          <a:xfrm>
            <a:off x="4555800" y="1280160"/>
            <a:ext cx="3453120" cy="843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660" name="Google Shape;165;p7"/>
          <p:cNvPicPr/>
          <p:nvPr/>
        </p:nvPicPr>
        <p:blipFill>
          <a:blip r:embed="rId3"/>
          <a:srcRect l="51169" t="4835" b="80959"/>
          <a:stretch/>
        </p:blipFill>
        <p:spPr>
          <a:xfrm rot="10800000">
            <a:off x="7504920" y="4482000"/>
            <a:ext cx="2329200" cy="661320"/>
          </a:xfrm>
          <a:prstGeom prst="rect">
            <a:avLst/>
          </a:prstGeom>
          <a:ln w="0">
            <a:noFill/>
          </a:ln>
        </p:spPr>
      </p:pic>
      <p:sp>
        <p:nvSpPr>
          <p:cNvPr id="661" name="Google Shape;166;p7"/>
          <p:cNvSpPr/>
          <p:nvPr/>
        </p:nvSpPr>
        <p:spPr>
          <a:xfrm>
            <a:off x="8473680" y="328788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662" name="Google Shape;167;p7"/>
          <p:cNvGrpSpPr/>
          <p:nvPr/>
        </p:nvGrpSpPr>
        <p:grpSpPr>
          <a:xfrm>
            <a:off x="8732520" y="3610440"/>
            <a:ext cx="822600" cy="822600"/>
            <a:chOff x="8732520" y="3610440"/>
            <a:chExt cx="822600" cy="822600"/>
          </a:xfrm>
        </p:grpSpPr>
        <p:sp>
          <p:nvSpPr>
            <p:cNvPr id="663" name="Google Shape;168;p7"/>
            <p:cNvSpPr/>
            <p:nvPr/>
          </p:nvSpPr>
          <p:spPr>
            <a:xfrm>
              <a:off x="8732520" y="3610440"/>
              <a:ext cx="822600" cy="82260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4" name="Google Shape;169;p7"/>
            <p:cNvSpPr/>
            <p:nvPr/>
          </p:nvSpPr>
          <p:spPr>
            <a:xfrm>
              <a:off x="8775000" y="3652920"/>
              <a:ext cx="737640" cy="737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5" name="Google Shape;170;p7"/>
            <p:cNvSpPr/>
            <p:nvPr/>
          </p:nvSpPr>
          <p:spPr>
            <a:xfrm>
              <a:off x="8814600" y="369252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6" name="Google Shape;171;p7"/>
            <p:cNvSpPr/>
            <p:nvPr/>
          </p:nvSpPr>
          <p:spPr>
            <a:xfrm>
              <a:off x="8856000" y="3733920"/>
              <a:ext cx="575640" cy="575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7" name="Google Shape;172;p7"/>
            <p:cNvSpPr/>
            <p:nvPr/>
          </p:nvSpPr>
          <p:spPr>
            <a:xfrm>
              <a:off x="8897040" y="3774960"/>
              <a:ext cx="493560" cy="493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8" name="Google Shape;173;p7"/>
            <p:cNvSpPr/>
            <p:nvPr/>
          </p:nvSpPr>
          <p:spPr>
            <a:xfrm>
              <a:off x="8938080" y="3816000"/>
              <a:ext cx="411120" cy="4111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9" name="Google Shape;174;p7"/>
            <p:cNvSpPr/>
            <p:nvPr/>
          </p:nvSpPr>
          <p:spPr>
            <a:xfrm>
              <a:off x="8983800" y="3861720"/>
              <a:ext cx="319680" cy="319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70" name="Google Shape;175;p7"/>
            <p:cNvSpPr/>
            <p:nvPr/>
          </p:nvSpPr>
          <p:spPr>
            <a:xfrm>
              <a:off x="9029880" y="3907800"/>
              <a:ext cx="228240" cy="2282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1000" bIns="81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672" name="Google Shape;178;p8"/>
          <p:cNvPicPr/>
          <p:nvPr/>
        </p:nvPicPr>
        <p:blipFill>
          <a:blip r:embed="rId3">
            <a:alphaModFix amt="63000"/>
          </a:blip>
          <a:srcRect l="50780" t="55966" r="5115"/>
          <a:stretch/>
        </p:blipFill>
        <p:spPr>
          <a:xfrm rot="10800000">
            <a:off x="-645120" y="-759600"/>
            <a:ext cx="2928240" cy="2854800"/>
          </a:xfrm>
          <a:prstGeom prst="rect">
            <a:avLst/>
          </a:prstGeom>
          <a:ln w="0">
            <a:noFill/>
          </a:ln>
        </p:spPr>
      </p:pic>
      <p:sp>
        <p:nvSpPr>
          <p:cNvPr id="673" name="Google Shape;179;p8"/>
          <p:cNvSpPr/>
          <p:nvPr/>
        </p:nvSpPr>
        <p:spPr>
          <a:xfrm>
            <a:off x="208440" y="253152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674" name="Google Shape;180;p8"/>
          <p:cNvGrpSpPr/>
          <p:nvPr/>
        </p:nvGrpSpPr>
        <p:grpSpPr>
          <a:xfrm>
            <a:off x="8728920" y="2053440"/>
            <a:ext cx="32400" cy="273960"/>
            <a:chOff x="8728920" y="2053440"/>
            <a:chExt cx="32400" cy="273960"/>
          </a:xfrm>
        </p:grpSpPr>
        <p:sp>
          <p:nvSpPr>
            <p:cNvPr id="675" name="Google Shape;181;p8"/>
            <p:cNvSpPr/>
            <p:nvPr/>
          </p:nvSpPr>
          <p:spPr>
            <a:xfrm rot="5400000">
              <a:off x="8728920" y="20534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6" name="Google Shape;182;p8"/>
            <p:cNvSpPr/>
            <p:nvPr/>
          </p:nvSpPr>
          <p:spPr>
            <a:xfrm rot="5400000">
              <a:off x="8728920" y="2113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7" name="Google Shape;183;p8"/>
            <p:cNvSpPr/>
            <p:nvPr/>
          </p:nvSpPr>
          <p:spPr>
            <a:xfrm rot="5400000">
              <a:off x="8728920" y="2174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8" name="Google Shape;184;p8"/>
            <p:cNvSpPr/>
            <p:nvPr/>
          </p:nvSpPr>
          <p:spPr>
            <a:xfrm rot="5400000">
              <a:off x="8728920" y="2234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9" name="Google Shape;185;p8"/>
            <p:cNvSpPr/>
            <p:nvPr/>
          </p:nvSpPr>
          <p:spPr>
            <a:xfrm rot="5400000">
              <a:off x="8728920" y="2295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680" name="Google Shape;186;p8"/>
          <p:cNvGrpSpPr/>
          <p:nvPr/>
        </p:nvGrpSpPr>
        <p:grpSpPr>
          <a:xfrm>
            <a:off x="-10440" y="1347120"/>
            <a:ext cx="9550440" cy="2386800"/>
            <a:chOff x="-10440" y="1347120"/>
            <a:chExt cx="9550440" cy="2386800"/>
          </a:xfrm>
        </p:grpSpPr>
        <p:grpSp>
          <p:nvGrpSpPr>
            <p:cNvPr id="681" name="Google Shape;187;p8"/>
            <p:cNvGrpSpPr/>
            <p:nvPr/>
          </p:nvGrpSpPr>
          <p:grpSpPr>
            <a:xfrm>
              <a:off x="8443080" y="2637000"/>
              <a:ext cx="1096920" cy="1096920"/>
              <a:chOff x="8443080" y="2637000"/>
              <a:chExt cx="1096920" cy="1096920"/>
            </a:xfrm>
          </p:grpSpPr>
          <p:sp>
            <p:nvSpPr>
              <p:cNvPr id="682" name="Google Shape;188;p8"/>
              <p:cNvSpPr/>
              <p:nvPr/>
            </p:nvSpPr>
            <p:spPr>
              <a:xfrm>
                <a:off x="8443080" y="263700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3" name="Google Shape;189;p8"/>
              <p:cNvSpPr/>
              <p:nvPr/>
            </p:nvSpPr>
            <p:spPr>
              <a:xfrm>
                <a:off x="8499600" y="26935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4" name="Google Shape;190;p8"/>
              <p:cNvSpPr/>
              <p:nvPr/>
            </p:nvSpPr>
            <p:spPr>
              <a:xfrm>
                <a:off x="8552520" y="27464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5" name="Google Shape;191;p8"/>
              <p:cNvSpPr/>
              <p:nvPr/>
            </p:nvSpPr>
            <p:spPr>
              <a:xfrm>
                <a:off x="8607600" y="28015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6" name="Google Shape;192;p8"/>
              <p:cNvSpPr/>
              <p:nvPr/>
            </p:nvSpPr>
            <p:spPr>
              <a:xfrm>
                <a:off x="8662320" y="28562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7" name="Google Shape;193;p8"/>
              <p:cNvSpPr/>
              <p:nvPr/>
            </p:nvSpPr>
            <p:spPr>
              <a:xfrm>
                <a:off x="8717040" y="291096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8" name="Google Shape;194;p8"/>
              <p:cNvSpPr/>
              <p:nvPr/>
            </p:nvSpPr>
            <p:spPr>
              <a:xfrm>
                <a:off x="8778240" y="297216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9" name="Google Shape;195;p8"/>
              <p:cNvSpPr/>
              <p:nvPr/>
            </p:nvSpPr>
            <p:spPr>
              <a:xfrm>
                <a:off x="8839080" y="30330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690" name="Google Shape;196;p8"/>
            <p:cNvGrpSpPr/>
            <p:nvPr/>
          </p:nvGrpSpPr>
          <p:grpSpPr>
            <a:xfrm>
              <a:off x="-10440" y="1347120"/>
              <a:ext cx="822600" cy="822600"/>
              <a:chOff x="-10440" y="1347120"/>
              <a:chExt cx="822600" cy="822600"/>
            </a:xfrm>
          </p:grpSpPr>
          <p:sp>
            <p:nvSpPr>
              <p:cNvPr id="691" name="Google Shape;197;p8"/>
              <p:cNvSpPr/>
              <p:nvPr/>
            </p:nvSpPr>
            <p:spPr>
              <a:xfrm>
                <a:off x="-10440" y="134712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2" name="Google Shape;198;p8"/>
              <p:cNvSpPr/>
              <p:nvPr/>
            </p:nvSpPr>
            <p:spPr>
              <a:xfrm>
                <a:off x="32040" y="138960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3" name="Google Shape;199;p8"/>
              <p:cNvSpPr/>
              <p:nvPr/>
            </p:nvSpPr>
            <p:spPr>
              <a:xfrm>
                <a:off x="71640" y="14295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4" name="Google Shape;200;p8"/>
              <p:cNvSpPr/>
              <p:nvPr/>
            </p:nvSpPr>
            <p:spPr>
              <a:xfrm>
                <a:off x="113040" y="147060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5" name="Google Shape;201;p8"/>
              <p:cNvSpPr/>
              <p:nvPr/>
            </p:nvSpPr>
            <p:spPr>
              <a:xfrm>
                <a:off x="154080" y="151164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6" name="Google Shape;202;p8"/>
              <p:cNvSpPr/>
              <p:nvPr/>
            </p:nvSpPr>
            <p:spPr>
              <a:xfrm>
                <a:off x="195120" y="155268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7" name="Google Shape;203;p8"/>
              <p:cNvSpPr/>
              <p:nvPr/>
            </p:nvSpPr>
            <p:spPr>
              <a:xfrm>
                <a:off x="240840" y="159876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8" name="Google Shape;204;p8"/>
              <p:cNvSpPr/>
              <p:nvPr/>
            </p:nvSpPr>
            <p:spPr>
              <a:xfrm>
                <a:off x="286560" y="164448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699" name="Google Shape;205;p8"/>
          <p:cNvPicPr/>
          <p:nvPr/>
        </p:nvPicPr>
        <p:blipFill>
          <a:blip r:embed="rId4"/>
          <a:srcRect l="13064" t="17895" r="17337" b="24661"/>
          <a:stretch/>
        </p:blipFill>
        <p:spPr>
          <a:xfrm>
            <a:off x="7148520" y="3033720"/>
            <a:ext cx="2700720" cy="21769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720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257;p13"/>
          <p:cNvPicPr/>
          <p:nvPr/>
        </p:nvPicPr>
        <p:blipFill>
          <a:blip r:embed="rId3"/>
          <a:srcRect l="12358" t="17954" r="14903" b="23637"/>
          <a:stretch/>
        </p:blipFill>
        <p:spPr>
          <a:xfrm rot="16200000" flipH="1">
            <a:off x="-1582560" y="3430440"/>
            <a:ext cx="2670480" cy="2097000"/>
          </a:xfrm>
          <a:prstGeom prst="rect">
            <a:avLst/>
          </a:prstGeom>
          <a:ln w="0">
            <a:noFill/>
          </a:ln>
        </p:spPr>
      </p:pic>
      <p:pic>
        <p:nvPicPr>
          <p:cNvPr id="69" name="Google Shape;258;p13"/>
          <p:cNvPicPr/>
          <p:nvPr/>
        </p:nvPicPr>
        <p:blipFill>
          <a:blip r:embed="rId4">
            <a:alphaModFix amt="72000"/>
          </a:blip>
          <a:srcRect l="51065" t="57733" r="5518" b="-1765"/>
          <a:stretch/>
        </p:blipFill>
        <p:spPr>
          <a:xfrm rot="10800000" flipH="1">
            <a:off x="7840800" y="-837720"/>
            <a:ext cx="2041200" cy="2009880"/>
          </a:xfrm>
          <a:prstGeom prst="rect">
            <a:avLst/>
          </a:prstGeom>
          <a:ln w="0">
            <a:noFill/>
          </a:ln>
        </p:spPr>
      </p:pic>
      <p:grpSp>
        <p:nvGrpSpPr>
          <p:cNvPr id="70" name="Google Shape;259;p13"/>
          <p:cNvGrpSpPr/>
          <p:nvPr/>
        </p:nvGrpSpPr>
        <p:grpSpPr>
          <a:xfrm>
            <a:off x="408240" y="648000"/>
            <a:ext cx="9152640" cy="5052600"/>
            <a:chOff x="408240" y="648000"/>
            <a:chExt cx="9152640" cy="5052600"/>
          </a:xfrm>
        </p:grpSpPr>
        <p:grpSp>
          <p:nvGrpSpPr>
            <p:cNvPr id="71" name="Google Shape;260;p13"/>
            <p:cNvGrpSpPr/>
            <p:nvPr/>
          </p:nvGrpSpPr>
          <p:grpSpPr>
            <a:xfrm>
              <a:off x="408240" y="4604040"/>
              <a:ext cx="1096560" cy="1096560"/>
              <a:chOff x="408240" y="4604040"/>
              <a:chExt cx="1096560" cy="1096560"/>
            </a:xfrm>
          </p:grpSpPr>
          <p:sp>
            <p:nvSpPr>
              <p:cNvPr id="72" name="Google Shape;261;p13"/>
              <p:cNvSpPr/>
              <p:nvPr/>
            </p:nvSpPr>
            <p:spPr>
              <a:xfrm>
                <a:off x="408240" y="46040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3" name="Google Shape;262;p13"/>
              <p:cNvSpPr/>
              <p:nvPr/>
            </p:nvSpPr>
            <p:spPr>
              <a:xfrm>
                <a:off x="464760" y="46605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" name="Google Shape;263;p13"/>
              <p:cNvSpPr/>
              <p:nvPr/>
            </p:nvSpPr>
            <p:spPr>
              <a:xfrm>
                <a:off x="518040" y="47134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5" name="Google Shape;264;p13"/>
              <p:cNvSpPr/>
              <p:nvPr/>
            </p:nvSpPr>
            <p:spPr>
              <a:xfrm>
                <a:off x="572760" y="47685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6" name="Google Shape;265;p13"/>
              <p:cNvSpPr/>
              <p:nvPr/>
            </p:nvSpPr>
            <p:spPr>
              <a:xfrm>
                <a:off x="627840" y="4823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" name="Google Shape;266;p13"/>
              <p:cNvSpPr/>
              <p:nvPr/>
            </p:nvSpPr>
            <p:spPr>
              <a:xfrm>
                <a:off x="682560" y="487800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8" name="Google Shape;267;p13"/>
              <p:cNvSpPr/>
              <p:nvPr/>
            </p:nvSpPr>
            <p:spPr>
              <a:xfrm>
                <a:off x="743400" y="49392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9" name="Google Shape;268;p13"/>
              <p:cNvSpPr/>
              <p:nvPr/>
            </p:nvSpPr>
            <p:spPr>
              <a:xfrm>
                <a:off x="804600" y="50000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80" name="Google Shape;269;p13"/>
            <p:cNvGrpSpPr/>
            <p:nvPr/>
          </p:nvGrpSpPr>
          <p:grpSpPr>
            <a:xfrm>
              <a:off x="8738280" y="648000"/>
              <a:ext cx="822600" cy="822600"/>
              <a:chOff x="8738280" y="648000"/>
              <a:chExt cx="822600" cy="822600"/>
            </a:xfrm>
          </p:grpSpPr>
          <p:sp>
            <p:nvSpPr>
              <p:cNvPr id="81" name="Google Shape;270;p13"/>
              <p:cNvSpPr/>
              <p:nvPr/>
            </p:nvSpPr>
            <p:spPr>
              <a:xfrm>
                <a:off x="8738280" y="64800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2" name="Google Shape;271;p13"/>
              <p:cNvSpPr/>
              <p:nvPr/>
            </p:nvSpPr>
            <p:spPr>
              <a:xfrm>
                <a:off x="8780760" y="69048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3" name="Google Shape;272;p13"/>
              <p:cNvSpPr/>
              <p:nvPr/>
            </p:nvSpPr>
            <p:spPr>
              <a:xfrm>
                <a:off x="8820360" y="7300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4" name="Google Shape;273;p13"/>
              <p:cNvSpPr/>
              <p:nvPr/>
            </p:nvSpPr>
            <p:spPr>
              <a:xfrm>
                <a:off x="8861760" y="77148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5" name="Google Shape;274;p13"/>
              <p:cNvSpPr/>
              <p:nvPr/>
            </p:nvSpPr>
            <p:spPr>
              <a:xfrm>
                <a:off x="8902800" y="81252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6" name="Google Shape;275;p13"/>
              <p:cNvSpPr/>
              <p:nvPr/>
            </p:nvSpPr>
            <p:spPr>
              <a:xfrm>
                <a:off x="8943840" y="85356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7" name="Google Shape;276;p13"/>
              <p:cNvSpPr/>
              <p:nvPr/>
            </p:nvSpPr>
            <p:spPr>
              <a:xfrm>
                <a:off x="8989560" y="89928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8" name="Google Shape;277;p13"/>
              <p:cNvSpPr/>
              <p:nvPr/>
            </p:nvSpPr>
            <p:spPr>
              <a:xfrm>
                <a:off x="9035640" y="9450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89" name="Google Shape;278;p13"/>
          <p:cNvGrpSpPr/>
          <p:nvPr/>
        </p:nvGrpSpPr>
        <p:grpSpPr>
          <a:xfrm>
            <a:off x="286920" y="1699560"/>
            <a:ext cx="8543520" cy="1366920"/>
            <a:chOff x="286920" y="1699560"/>
            <a:chExt cx="8543520" cy="1366920"/>
          </a:xfrm>
        </p:grpSpPr>
        <p:sp>
          <p:nvSpPr>
            <p:cNvPr id="90" name="Google Shape;279;p13"/>
            <p:cNvSpPr/>
            <p:nvPr/>
          </p:nvSpPr>
          <p:spPr>
            <a:xfrm>
              <a:off x="8556480" y="16995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91" name="Google Shape;280;p13"/>
            <p:cNvSpPr/>
            <p:nvPr/>
          </p:nvSpPr>
          <p:spPr>
            <a:xfrm flipH="1">
              <a:off x="286560" y="279252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3" name="PlaceHolder 2"/>
          <p:cNvSpPr>
            <a:spLocks noGrp="1"/>
          </p:cNvSpPr>
          <p:nvPr>
            <p:ph type="title"/>
          </p:nvPr>
        </p:nvSpPr>
        <p:spPr>
          <a:xfrm>
            <a:off x="1827360" y="144360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title"/>
          </p:nvPr>
        </p:nvSpPr>
        <p:spPr>
          <a:xfrm>
            <a:off x="1827360" y="296424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title"/>
          </p:nvPr>
        </p:nvSpPr>
        <p:spPr>
          <a:xfrm>
            <a:off x="4204800" y="144360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title"/>
          </p:nvPr>
        </p:nvSpPr>
        <p:spPr>
          <a:xfrm>
            <a:off x="4204800" y="296424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title"/>
          </p:nvPr>
        </p:nvSpPr>
        <p:spPr>
          <a:xfrm>
            <a:off x="6582240" y="144360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8" name="PlaceHolder 7"/>
          <p:cNvSpPr>
            <a:spLocks noGrp="1"/>
          </p:cNvSpPr>
          <p:nvPr>
            <p:ph type="title"/>
          </p:nvPr>
        </p:nvSpPr>
        <p:spPr>
          <a:xfrm>
            <a:off x="6582240" y="296424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7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100" name="Google Shape;296;p14"/>
          <p:cNvPicPr/>
          <p:nvPr/>
        </p:nvPicPr>
        <p:blipFill>
          <a:blip r:embed="rId3"/>
          <a:srcRect l="10330" t="19134" r="12747" b="11417"/>
          <a:stretch/>
        </p:blipFill>
        <p:spPr>
          <a:xfrm rot="15425400" flipH="1">
            <a:off x="7583040" y="-1231560"/>
            <a:ext cx="2367000" cy="2086920"/>
          </a:xfrm>
          <a:prstGeom prst="rect">
            <a:avLst/>
          </a:prstGeom>
          <a:ln w="0">
            <a:noFill/>
          </a:ln>
        </p:spPr>
      </p:pic>
      <p:grpSp>
        <p:nvGrpSpPr>
          <p:cNvPr id="101" name="Google Shape;297;p14"/>
          <p:cNvGrpSpPr/>
          <p:nvPr/>
        </p:nvGrpSpPr>
        <p:grpSpPr>
          <a:xfrm>
            <a:off x="8601480" y="1531440"/>
            <a:ext cx="32400" cy="273960"/>
            <a:chOff x="8601480" y="1531440"/>
            <a:chExt cx="32400" cy="273960"/>
          </a:xfrm>
        </p:grpSpPr>
        <p:sp>
          <p:nvSpPr>
            <p:cNvPr id="102" name="Google Shape;298;p14"/>
            <p:cNvSpPr/>
            <p:nvPr/>
          </p:nvSpPr>
          <p:spPr>
            <a:xfrm rot="16200000" flipV="1">
              <a:off x="8601480" y="1773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3" name="Google Shape;299;p14"/>
            <p:cNvSpPr/>
            <p:nvPr/>
          </p:nvSpPr>
          <p:spPr>
            <a:xfrm rot="16200000" flipV="1">
              <a:off x="8601480" y="17125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4" name="Google Shape;300;p14"/>
            <p:cNvSpPr/>
            <p:nvPr/>
          </p:nvSpPr>
          <p:spPr>
            <a:xfrm rot="16200000" flipV="1">
              <a:off x="8601480" y="16520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5" name="Google Shape;301;p14"/>
            <p:cNvSpPr/>
            <p:nvPr/>
          </p:nvSpPr>
          <p:spPr>
            <a:xfrm rot="16200000" flipV="1">
              <a:off x="8601480" y="1591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6" name="Google Shape;302;p14"/>
            <p:cNvSpPr/>
            <p:nvPr/>
          </p:nvSpPr>
          <p:spPr>
            <a:xfrm rot="16200000" flipV="1">
              <a:off x="8601480" y="15314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107" name="Google Shape;303;p14"/>
          <p:cNvPicPr/>
          <p:nvPr/>
        </p:nvPicPr>
        <p:blipFill>
          <a:blip r:embed="rId4">
            <a:alphaModFix amt="72000"/>
          </a:blip>
          <a:srcRect l="51065" t="57733" r="5518" b="-1765"/>
          <a:stretch/>
        </p:blipFill>
        <p:spPr>
          <a:xfrm flipH="1">
            <a:off x="-736920" y="3970080"/>
            <a:ext cx="2041200" cy="2009880"/>
          </a:xfrm>
          <a:prstGeom prst="rect">
            <a:avLst/>
          </a:prstGeom>
          <a:ln w="0">
            <a:noFill/>
          </a:ln>
        </p:spPr>
      </p:pic>
      <p:grpSp>
        <p:nvGrpSpPr>
          <p:cNvPr id="108" name="Google Shape;304;p14"/>
          <p:cNvGrpSpPr/>
          <p:nvPr/>
        </p:nvGrpSpPr>
        <p:grpSpPr>
          <a:xfrm>
            <a:off x="-415800" y="612720"/>
            <a:ext cx="9931320" cy="3881520"/>
            <a:chOff x="-415800" y="612720"/>
            <a:chExt cx="9931320" cy="3881520"/>
          </a:xfrm>
        </p:grpSpPr>
        <p:grpSp>
          <p:nvGrpSpPr>
            <p:cNvPr id="109" name="Google Shape;305;p14"/>
            <p:cNvGrpSpPr/>
            <p:nvPr/>
          </p:nvGrpSpPr>
          <p:grpSpPr>
            <a:xfrm>
              <a:off x="8692920" y="612720"/>
              <a:ext cx="822600" cy="822600"/>
              <a:chOff x="8692920" y="612720"/>
              <a:chExt cx="822600" cy="822600"/>
            </a:xfrm>
          </p:grpSpPr>
          <p:sp>
            <p:nvSpPr>
              <p:cNvPr id="110" name="Google Shape;306;p14"/>
              <p:cNvSpPr/>
              <p:nvPr/>
            </p:nvSpPr>
            <p:spPr>
              <a:xfrm flipV="1">
                <a:off x="8692920" y="61200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1" name="Google Shape;307;p14"/>
              <p:cNvSpPr/>
              <p:nvPr/>
            </p:nvSpPr>
            <p:spPr>
              <a:xfrm flipV="1">
                <a:off x="8735400" y="65448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2" name="Google Shape;308;p14"/>
              <p:cNvSpPr/>
              <p:nvPr/>
            </p:nvSpPr>
            <p:spPr>
              <a:xfrm flipV="1">
                <a:off x="8775360" y="6951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3" name="Google Shape;309;p14"/>
              <p:cNvSpPr/>
              <p:nvPr/>
            </p:nvSpPr>
            <p:spPr>
              <a:xfrm flipV="1">
                <a:off x="8816400" y="73584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4" name="Google Shape;310;p14"/>
              <p:cNvSpPr/>
              <p:nvPr/>
            </p:nvSpPr>
            <p:spPr>
              <a:xfrm flipV="1">
                <a:off x="8857800" y="77688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5" name="Google Shape;311;p14"/>
              <p:cNvSpPr/>
              <p:nvPr/>
            </p:nvSpPr>
            <p:spPr>
              <a:xfrm flipV="1">
                <a:off x="8898840" y="81864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6" name="Google Shape;312;p14"/>
              <p:cNvSpPr/>
              <p:nvPr/>
            </p:nvSpPr>
            <p:spPr>
              <a:xfrm flipV="1">
                <a:off x="8944560" y="86436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7" name="Google Shape;313;p14"/>
              <p:cNvSpPr/>
              <p:nvPr/>
            </p:nvSpPr>
            <p:spPr>
              <a:xfrm flipV="1">
                <a:off x="8990280" y="91008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118" name="Google Shape;314;p14"/>
            <p:cNvGrpSpPr/>
            <p:nvPr/>
          </p:nvGrpSpPr>
          <p:grpSpPr>
            <a:xfrm>
              <a:off x="-415800" y="3671640"/>
              <a:ext cx="822600" cy="822600"/>
              <a:chOff x="-415800" y="3671640"/>
              <a:chExt cx="822600" cy="822600"/>
            </a:xfrm>
          </p:grpSpPr>
          <p:sp>
            <p:nvSpPr>
              <p:cNvPr id="119" name="Google Shape;315;p14"/>
              <p:cNvSpPr/>
              <p:nvPr/>
            </p:nvSpPr>
            <p:spPr>
              <a:xfrm rot="10800000">
                <a:off x="-415800" y="36716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0" name="Google Shape;316;p14"/>
              <p:cNvSpPr/>
              <p:nvPr/>
            </p:nvSpPr>
            <p:spPr>
              <a:xfrm rot="10800000">
                <a:off x="-373320" y="37141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1" name="Google Shape;317;p14"/>
              <p:cNvSpPr/>
              <p:nvPr/>
            </p:nvSpPr>
            <p:spPr>
              <a:xfrm rot="10800000">
                <a:off x="-333360" y="37537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2" name="Google Shape;318;p14"/>
              <p:cNvSpPr/>
              <p:nvPr/>
            </p:nvSpPr>
            <p:spPr>
              <a:xfrm rot="10800000">
                <a:off x="-292320" y="37951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3" name="Google Shape;319;p14"/>
              <p:cNvSpPr/>
              <p:nvPr/>
            </p:nvSpPr>
            <p:spPr>
              <a:xfrm rot="10800000">
                <a:off x="-251280" y="383580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4" name="Google Shape;320;p14"/>
              <p:cNvSpPr/>
              <p:nvPr/>
            </p:nvSpPr>
            <p:spPr>
              <a:xfrm rot="10800000">
                <a:off x="-209880" y="38772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5" name="Google Shape;321;p14"/>
              <p:cNvSpPr/>
              <p:nvPr/>
            </p:nvSpPr>
            <p:spPr>
              <a:xfrm rot="10800000">
                <a:off x="-164520" y="39229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6" name="Google Shape;322;p14"/>
              <p:cNvSpPr/>
              <p:nvPr/>
            </p:nvSpPr>
            <p:spPr>
              <a:xfrm rot="10800000">
                <a:off x="-118800" y="39686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127" name="Google Shape;323;p14"/>
          <p:cNvSpPr/>
          <p:nvPr/>
        </p:nvSpPr>
        <p:spPr>
          <a:xfrm rot="10800000">
            <a:off x="314640" y="316872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7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129" name="Google Shape;326;p15"/>
          <p:cNvPicPr/>
          <p:nvPr/>
        </p:nvPicPr>
        <p:blipFill>
          <a:blip r:embed="rId3"/>
          <a:srcRect l="12358" t="17954" r="14903" b="23637"/>
          <a:stretch/>
        </p:blipFill>
        <p:spPr>
          <a:xfrm rot="16200000" flipH="1">
            <a:off x="-1582560" y="3430440"/>
            <a:ext cx="2670480" cy="2097000"/>
          </a:xfrm>
          <a:prstGeom prst="rect">
            <a:avLst/>
          </a:prstGeom>
          <a:ln w="0">
            <a:noFill/>
          </a:ln>
        </p:spPr>
      </p:pic>
      <p:sp>
        <p:nvSpPr>
          <p:cNvPr id="130" name="Google Shape;327;p15"/>
          <p:cNvSpPr/>
          <p:nvPr/>
        </p:nvSpPr>
        <p:spPr>
          <a:xfrm flipH="1">
            <a:off x="286560" y="279252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131" name="Google Shape;328;p15"/>
          <p:cNvPicPr/>
          <p:nvPr/>
        </p:nvPicPr>
        <p:blipFill>
          <a:blip r:embed="rId4">
            <a:alphaModFix amt="58000"/>
          </a:blip>
          <a:srcRect l="2380" r="54203" b="55966"/>
          <a:stretch/>
        </p:blipFill>
        <p:spPr>
          <a:xfrm rot="14701800">
            <a:off x="7756920" y="3987000"/>
            <a:ext cx="2591640" cy="2553480"/>
          </a:xfrm>
          <a:prstGeom prst="rect">
            <a:avLst/>
          </a:prstGeom>
          <a:ln w="0">
            <a:noFill/>
          </a:ln>
        </p:spPr>
      </p:pic>
      <p:grpSp>
        <p:nvGrpSpPr>
          <p:cNvPr id="132" name="Google Shape;329;p15"/>
          <p:cNvGrpSpPr/>
          <p:nvPr/>
        </p:nvGrpSpPr>
        <p:grpSpPr>
          <a:xfrm>
            <a:off x="408240" y="3652560"/>
            <a:ext cx="9136080" cy="2048040"/>
            <a:chOff x="408240" y="3652560"/>
            <a:chExt cx="9136080" cy="2048040"/>
          </a:xfrm>
        </p:grpSpPr>
        <p:grpSp>
          <p:nvGrpSpPr>
            <p:cNvPr id="133" name="Google Shape;330;p15"/>
            <p:cNvGrpSpPr/>
            <p:nvPr/>
          </p:nvGrpSpPr>
          <p:grpSpPr>
            <a:xfrm>
              <a:off x="408240" y="4604040"/>
              <a:ext cx="1096560" cy="1096560"/>
              <a:chOff x="408240" y="4604040"/>
              <a:chExt cx="1096560" cy="1096560"/>
            </a:xfrm>
          </p:grpSpPr>
          <p:sp>
            <p:nvSpPr>
              <p:cNvPr id="134" name="Google Shape;331;p15"/>
              <p:cNvSpPr/>
              <p:nvPr/>
            </p:nvSpPr>
            <p:spPr>
              <a:xfrm>
                <a:off x="408240" y="46040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5" name="Google Shape;332;p15"/>
              <p:cNvSpPr/>
              <p:nvPr/>
            </p:nvSpPr>
            <p:spPr>
              <a:xfrm>
                <a:off x="464760" y="46605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6" name="Google Shape;333;p15"/>
              <p:cNvSpPr/>
              <p:nvPr/>
            </p:nvSpPr>
            <p:spPr>
              <a:xfrm>
                <a:off x="518040" y="47134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7" name="Google Shape;334;p15"/>
              <p:cNvSpPr/>
              <p:nvPr/>
            </p:nvSpPr>
            <p:spPr>
              <a:xfrm>
                <a:off x="572760" y="47685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8" name="Google Shape;335;p15"/>
              <p:cNvSpPr/>
              <p:nvPr/>
            </p:nvSpPr>
            <p:spPr>
              <a:xfrm>
                <a:off x="627840" y="4823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9" name="Google Shape;336;p15"/>
              <p:cNvSpPr/>
              <p:nvPr/>
            </p:nvSpPr>
            <p:spPr>
              <a:xfrm>
                <a:off x="682560" y="487800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0" name="Google Shape;337;p15"/>
              <p:cNvSpPr/>
              <p:nvPr/>
            </p:nvSpPr>
            <p:spPr>
              <a:xfrm>
                <a:off x="743400" y="49392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1" name="Google Shape;338;p15"/>
              <p:cNvSpPr/>
              <p:nvPr/>
            </p:nvSpPr>
            <p:spPr>
              <a:xfrm>
                <a:off x="804600" y="50000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142" name="Google Shape;339;p15"/>
            <p:cNvGrpSpPr/>
            <p:nvPr/>
          </p:nvGrpSpPr>
          <p:grpSpPr>
            <a:xfrm>
              <a:off x="8721720" y="3652560"/>
              <a:ext cx="822600" cy="822600"/>
              <a:chOff x="8721720" y="3652560"/>
              <a:chExt cx="822600" cy="822600"/>
            </a:xfrm>
          </p:grpSpPr>
          <p:sp>
            <p:nvSpPr>
              <p:cNvPr id="143" name="Google Shape;340;p15"/>
              <p:cNvSpPr/>
              <p:nvPr/>
            </p:nvSpPr>
            <p:spPr>
              <a:xfrm>
                <a:off x="8721720" y="365256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4" name="Google Shape;341;p15"/>
              <p:cNvSpPr/>
              <p:nvPr/>
            </p:nvSpPr>
            <p:spPr>
              <a:xfrm>
                <a:off x="8764200" y="369504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5" name="Google Shape;342;p15"/>
              <p:cNvSpPr/>
              <p:nvPr/>
            </p:nvSpPr>
            <p:spPr>
              <a:xfrm>
                <a:off x="8803800" y="37346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6" name="Google Shape;343;p15"/>
              <p:cNvSpPr/>
              <p:nvPr/>
            </p:nvSpPr>
            <p:spPr>
              <a:xfrm>
                <a:off x="8845200" y="377604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7" name="Google Shape;344;p15"/>
              <p:cNvSpPr/>
              <p:nvPr/>
            </p:nvSpPr>
            <p:spPr>
              <a:xfrm>
                <a:off x="8886240" y="381708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8" name="Google Shape;345;p15"/>
              <p:cNvSpPr/>
              <p:nvPr/>
            </p:nvSpPr>
            <p:spPr>
              <a:xfrm>
                <a:off x="8927280" y="385812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9" name="Google Shape;346;p15"/>
              <p:cNvSpPr/>
              <p:nvPr/>
            </p:nvSpPr>
            <p:spPr>
              <a:xfrm>
                <a:off x="8973000" y="390384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50" name="Google Shape;347;p15"/>
              <p:cNvSpPr/>
              <p:nvPr/>
            </p:nvSpPr>
            <p:spPr>
              <a:xfrm>
                <a:off x="9018720" y="394956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151" name="Google Shape;348;p15"/>
          <p:cNvGrpSpPr/>
          <p:nvPr/>
        </p:nvGrpSpPr>
        <p:grpSpPr>
          <a:xfrm>
            <a:off x="8628480" y="3236040"/>
            <a:ext cx="32400" cy="273960"/>
            <a:chOff x="8628480" y="3236040"/>
            <a:chExt cx="32400" cy="273960"/>
          </a:xfrm>
        </p:grpSpPr>
        <p:sp>
          <p:nvSpPr>
            <p:cNvPr id="152" name="Google Shape;349;p15"/>
            <p:cNvSpPr/>
            <p:nvPr/>
          </p:nvSpPr>
          <p:spPr>
            <a:xfrm rot="16200000" flipV="1">
              <a:off x="8628480" y="34776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53" name="Google Shape;350;p15"/>
            <p:cNvSpPr/>
            <p:nvPr/>
          </p:nvSpPr>
          <p:spPr>
            <a:xfrm rot="16200000" flipV="1">
              <a:off x="8628480" y="34174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54" name="Google Shape;351;p15"/>
            <p:cNvSpPr/>
            <p:nvPr/>
          </p:nvSpPr>
          <p:spPr>
            <a:xfrm rot="16200000" flipV="1">
              <a:off x="8628480" y="3357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55" name="Google Shape;352;p15"/>
            <p:cNvSpPr/>
            <p:nvPr/>
          </p:nvSpPr>
          <p:spPr>
            <a:xfrm rot="16200000" flipV="1">
              <a:off x="8628480" y="32965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56" name="Google Shape;353;p15"/>
            <p:cNvSpPr/>
            <p:nvPr/>
          </p:nvSpPr>
          <p:spPr>
            <a:xfrm rot="16200000" flipV="1">
              <a:off x="8628480" y="32360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7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58" name="Google Shape;356;p16"/>
          <p:cNvSpPr/>
          <p:nvPr/>
        </p:nvSpPr>
        <p:spPr>
          <a:xfrm>
            <a:off x="8509680" y="278784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59" name="Google Shape;357;p16"/>
          <p:cNvSpPr/>
          <p:nvPr/>
        </p:nvSpPr>
        <p:spPr>
          <a:xfrm flipH="1">
            <a:off x="90000" y="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160" name="Google Shape;358;p16"/>
          <p:cNvGrpSpPr/>
          <p:nvPr/>
        </p:nvGrpSpPr>
        <p:grpSpPr>
          <a:xfrm>
            <a:off x="516240" y="1571400"/>
            <a:ext cx="32400" cy="273960"/>
            <a:chOff x="516240" y="1571400"/>
            <a:chExt cx="32400" cy="273960"/>
          </a:xfrm>
        </p:grpSpPr>
        <p:sp>
          <p:nvSpPr>
            <p:cNvPr id="161" name="Google Shape;359;p16"/>
            <p:cNvSpPr/>
            <p:nvPr/>
          </p:nvSpPr>
          <p:spPr>
            <a:xfrm rot="5400000">
              <a:off x="516240" y="1571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62" name="Google Shape;360;p16"/>
            <p:cNvSpPr/>
            <p:nvPr/>
          </p:nvSpPr>
          <p:spPr>
            <a:xfrm rot="5400000">
              <a:off x="516240" y="1631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63" name="Google Shape;361;p16"/>
            <p:cNvSpPr/>
            <p:nvPr/>
          </p:nvSpPr>
          <p:spPr>
            <a:xfrm rot="5400000">
              <a:off x="516240" y="16923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64" name="Google Shape;362;p16"/>
            <p:cNvSpPr/>
            <p:nvPr/>
          </p:nvSpPr>
          <p:spPr>
            <a:xfrm rot="5400000">
              <a:off x="516240" y="17524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65" name="Google Shape;363;p16"/>
            <p:cNvSpPr/>
            <p:nvPr/>
          </p:nvSpPr>
          <p:spPr>
            <a:xfrm rot="5400000">
              <a:off x="516240" y="18129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166" name="Google Shape;364;p16"/>
          <p:cNvGrpSpPr/>
          <p:nvPr/>
        </p:nvGrpSpPr>
        <p:grpSpPr>
          <a:xfrm>
            <a:off x="-411840" y="859320"/>
            <a:ext cx="10104120" cy="3327480"/>
            <a:chOff x="-411840" y="859320"/>
            <a:chExt cx="10104120" cy="3327480"/>
          </a:xfrm>
        </p:grpSpPr>
        <p:grpSp>
          <p:nvGrpSpPr>
            <p:cNvPr id="167" name="Google Shape;365;p16"/>
            <p:cNvGrpSpPr/>
            <p:nvPr/>
          </p:nvGrpSpPr>
          <p:grpSpPr>
            <a:xfrm>
              <a:off x="8595360" y="3089880"/>
              <a:ext cx="1096920" cy="1096920"/>
              <a:chOff x="8595360" y="3089880"/>
              <a:chExt cx="1096920" cy="1096920"/>
            </a:xfrm>
          </p:grpSpPr>
          <p:sp>
            <p:nvSpPr>
              <p:cNvPr id="168" name="Google Shape;366;p16"/>
              <p:cNvSpPr/>
              <p:nvPr/>
            </p:nvSpPr>
            <p:spPr>
              <a:xfrm>
                <a:off x="8595360" y="308988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69" name="Google Shape;367;p16"/>
              <p:cNvSpPr/>
              <p:nvPr/>
            </p:nvSpPr>
            <p:spPr>
              <a:xfrm>
                <a:off x="8651880" y="314640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0" name="Google Shape;368;p16"/>
              <p:cNvSpPr/>
              <p:nvPr/>
            </p:nvSpPr>
            <p:spPr>
              <a:xfrm>
                <a:off x="8704800" y="31996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1" name="Google Shape;369;p16"/>
              <p:cNvSpPr/>
              <p:nvPr/>
            </p:nvSpPr>
            <p:spPr>
              <a:xfrm>
                <a:off x="8759880" y="325440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2" name="Google Shape;370;p16"/>
              <p:cNvSpPr/>
              <p:nvPr/>
            </p:nvSpPr>
            <p:spPr>
              <a:xfrm>
                <a:off x="8814960" y="33094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3" name="Google Shape;371;p16"/>
              <p:cNvSpPr/>
              <p:nvPr/>
            </p:nvSpPr>
            <p:spPr>
              <a:xfrm>
                <a:off x="8869680" y="336420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4" name="Google Shape;372;p16"/>
              <p:cNvSpPr/>
              <p:nvPr/>
            </p:nvSpPr>
            <p:spPr>
              <a:xfrm>
                <a:off x="8930520" y="342504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5" name="Google Shape;373;p16"/>
              <p:cNvSpPr/>
              <p:nvPr/>
            </p:nvSpPr>
            <p:spPr>
              <a:xfrm>
                <a:off x="8991720" y="34862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176" name="Google Shape;374;p16"/>
            <p:cNvGrpSpPr/>
            <p:nvPr/>
          </p:nvGrpSpPr>
          <p:grpSpPr>
            <a:xfrm>
              <a:off x="-411840" y="859320"/>
              <a:ext cx="822600" cy="822600"/>
              <a:chOff x="-411840" y="859320"/>
              <a:chExt cx="822600" cy="822600"/>
            </a:xfrm>
          </p:grpSpPr>
          <p:sp>
            <p:nvSpPr>
              <p:cNvPr id="177" name="Google Shape;375;p16"/>
              <p:cNvSpPr/>
              <p:nvPr/>
            </p:nvSpPr>
            <p:spPr>
              <a:xfrm flipH="1">
                <a:off x="-412200" y="85932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8" name="Google Shape;376;p16"/>
              <p:cNvSpPr/>
              <p:nvPr/>
            </p:nvSpPr>
            <p:spPr>
              <a:xfrm flipH="1">
                <a:off x="-369720" y="90180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9" name="Google Shape;377;p16"/>
              <p:cNvSpPr/>
              <p:nvPr/>
            </p:nvSpPr>
            <p:spPr>
              <a:xfrm flipH="1">
                <a:off x="-329400" y="9417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0" name="Google Shape;378;p16"/>
              <p:cNvSpPr/>
              <p:nvPr/>
            </p:nvSpPr>
            <p:spPr>
              <a:xfrm flipH="1">
                <a:off x="-288720" y="98280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1" name="Google Shape;379;p16"/>
              <p:cNvSpPr/>
              <p:nvPr/>
            </p:nvSpPr>
            <p:spPr>
              <a:xfrm flipH="1">
                <a:off x="-247680" y="102384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2" name="Google Shape;380;p16"/>
              <p:cNvSpPr/>
              <p:nvPr/>
            </p:nvSpPr>
            <p:spPr>
              <a:xfrm flipH="1">
                <a:off x="-205920" y="106524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3" name="Google Shape;381;p16"/>
              <p:cNvSpPr/>
              <p:nvPr/>
            </p:nvSpPr>
            <p:spPr>
              <a:xfrm flipH="1">
                <a:off x="-160200" y="111096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4" name="Google Shape;382;p16"/>
              <p:cNvSpPr/>
              <p:nvPr/>
            </p:nvSpPr>
            <p:spPr>
              <a:xfrm flipH="1">
                <a:off x="-114480" y="115668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185" name="Google Shape;383;p16"/>
          <p:cNvPicPr/>
          <p:nvPr/>
        </p:nvPicPr>
        <p:blipFill>
          <a:blip r:embed="rId3"/>
          <a:srcRect l="25238" r="24663"/>
          <a:stretch/>
        </p:blipFill>
        <p:spPr>
          <a:xfrm rot="1145400" flipH="1">
            <a:off x="8027280" y="3386880"/>
            <a:ext cx="1836000" cy="193824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510920" y="3126240"/>
            <a:ext cx="6486840" cy="543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187" name="Google Shape;387;p17"/>
          <p:cNvGrpSpPr/>
          <p:nvPr/>
        </p:nvGrpSpPr>
        <p:grpSpPr>
          <a:xfrm>
            <a:off x="-447840" y="2631960"/>
            <a:ext cx="1096560" cy="1096560"/>
            <a:chOff x="-447840" y="2631960"/>
            <a:chExt cx="1096560" cy="1096560"/>
          </a:xfrm>
        </p:grpSpPr>
        <p:sp>
          <p:nvSpPr>
            <p:cNvPr id="188" name="Google Shape;388;p17"/>
            <p:cNvSpPr/>
            <p:nvPr/>
          </p:nvSpPr>
          <p:spPr>
            <a:xfrm>
              <a:off x="-447840" y="2631960"/>
              <a:ext cx="1096560" cy="1096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89" name="Google Shape;389;p17"/>
            <p:cNvSpPr/>
            <p:nvPr/>
          </p:nvSpPr>
          <p:spPr>
            <a:xfrm>
              <a:off x="-390960" y="2688480"/>
              <a:ext cx="983520" cy="9835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0" name="Google Shape;390;p17"/>
            <p:cNvSpPr/>
            <p:nvPr/>
          </p:nvSpPr>
          <p:spPr>
            <a:xfrm>
              <a:off x="-338040" y="2741400"/>
              <a:ext cx="877680" cy="877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1" name="Google Shape;391;p17"/>
            <p:cNvSpPr/>
            <p:nvPr/>
          </p:nvSpPr>
          <p:spPr>
            <a:xfrm>
              <a:off x="-282960" y="2796480"/>
              <a:ext cx="767520" cy="7675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2" name="Google Shape;392;p17"/>
            <p:cNvSpPr/>
            <p:nvPr/>
          </p:nvSpPr>
          <p:spPr>
            <a:xfrm>
              <a:off x="-228240" y="285120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3" name="Google Shape;393;p17"/>
            <p:cNvSpPr/>
            <p:nvPr/>
          </p:nvSpPr>
          <p:spPr>
            <a:xfrm>
              <a:off x="-173520" y="2905920"/>
              <a:ext cx="548280" cy="5482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4" name="Google Shape;394;p17"/>
            <p:cNvSpPr/>
            <p:nvPr/>
          </p:nvSpPr>
          <p:spPr>
            <a:xfrm>
              <a:off x="-112680" y="2967120"/>
              <a:ext cx="426240" cy="4262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5" name="Google Shape;395;p17"/>
            <p:cNvSpPr/>
            <p:nvPr/>
          </p:nvSpPr>
          <p:spPr>
            <a:xfrm>
              <a:off x="-51480" y="3027960"/>
              <a:ext cx="304560" cy="304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96" name="Google Shape;396;p17"/>
          <p:cNvSpPr/>
          <p:nvPr/>
        </p:nvSpPr>
        <p:spPr>
          <a:xfrm flipH="1">
            <a:off x="374400" y="215856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197" name="Google Shape;397;p17"/>
          <p:cNvPicPr/>
          <p:nvPr/>
        </p:nvPicPr>
        <p:blipFill>
          <a:blip r:embed="rId3"/>
          <a:srcRect l="51169" t="4835" b="80959"/>
          <a:stretch/>
        </p:blipFill>
        <p:spPr>
          <a:xfrm>
            <a:off x="-451440" y="96480"/>
            <a:ext cx="2329200" cy="661320"/>
          </a:xfrm>
          <a:prstGeom prst="rect">
            <a:avLst/>
          </a:prstGeom>
          <a:ln w="0">
            <a:noFill/>
          </a:ln>
        </p:spPr>
      </p:pic>
      <p:grpSp>
        <p:nvGrpSpPr>
          <p:cNvPr id="198" name="Google Shape;398;p17"/>
          <p:cNvGrpSpPr/>
          <p:nvPr/>
        </p:nvGrpSpPr>
        <p:grpSpPr>
          <a:xfrm>
            <a:off x="265680" y="970920"/>
            <a:ext cx="273960" cy="32400"/>
            <a:chOff x="265680" y="970920"/>
            <a:chExt cx="273960" cy="32400"/>
          </a:xfrm>
        </p:grpSpPr>
        <p:sp>
          <p:nvSpPr>
            <p:cNvPr id="199" name="Google Shape;399;p17"/>
            <p:cNvSpPr/>
            <p:nvPr/>
          </p:nvSpPr>
          <p:spPr>
            <a:xfrm rot="10800000">
              <a:off x="50724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00" name="Google Shape;400;p17"/>
            <p:cNvSpPr/>
            <p:nvPr/>
          </p:nvSpPr>
          <p:spPr>
            <a:xfrm rot="10800000">
              <a:off x="44676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01" name="Google Shape;401;p17"/>
            <p:cNvSpPr/>
            <p:nvPr/>
          </p:nvSpPr>
          <p:spPr>
            <a:xfrm rot="10800000">
              <a:off x="38628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02" name="Google Shape;402;p17"/>
            <p:cNvSpPr/>
            <p:nvPr/>
          </p:nvSpPr>
          <p:spPr>
            <a:xfrm rot="10800000">
              <a:off x="32580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03" name="Google Shape;403;p17"/>
            <p:cNvSpPr/>
            <p:nvPr/>
          </p:nvSpPr>
          <p:spPr>
            <a:xfrm rot="10800000">
              <a:off x="26568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1110960" y="1339560"/>
            <a:ext cx="3264120" cy="1657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5471640" y="0"/>
            <a:ext cx="36720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06" name="Google Shape;408;p18"/>
          <p:cNvSpPr/>
          <p:nvPr/>
        </p:nvSpPr>
        <p:spPr>
          <a:xfrm>
            <a:off x="285480" y="3132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207" name="Google Shape;409;p18"/>
          <p:cNvSpPr/>
          <p:nvPr/>
        </p:nvSpPr>
        <p:spPr>
          <a:xfrm flipH="1">
            <a:off x="298440" y="179820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208" name="Google Shape;410;p18"/>
          <p:cNvGrpSpPr/>
          <p:nvPr/>
        </p:nvGrpSpPr>
        <p:grpSpPr>
          <a:xfrm>
            <a:off x="-411480" y="799560"/>
            <a:ext cx="822600" cy="822600"/>
            <a:chOff x="-411480" y="799560"/>
            <a:chExt cx="822600" cy="822600"/>
          </a:xfrm>
        </p:grpSpPr>
        <p:sp>
          <p:nvSpPr>
            <p:cNvPr id="209" name="Google Shape;411;p18"/>
            <p:cNvSpPr/>
            <p:nvPr/>
          </p:nvSpPr>
          <p:spPr>
            <a:xfrm>
              <a:off x="-411480" y="799560"/>
              <a:ext cx="822600" cy="82260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10" name="Google Shape;412;p18"/>
            <p:cNvSpPr/>
            <p:nvPr/>
          </p:nvSpPr>
          <p:spPr>
            <a:xfrm>
              <a:off x="-369000" y="842040"/>
              <a:ext cx="737640" cy="737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11" name="Google Shape;413;p18"/>
            <p:cNvSpPr/>
            <p:nvPr/>
          </p:nvSpPr>
          <p:spPr>
            <a:xfrm>
              <a:off x="-329400" y="88164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12" name="Google Shape;414;p18"/>
            <p:cNvSpPr/>
            <p:nvPr/>
          </p:nvSpPr>
          <p:spPr>
            <a:xfrm>
              <a:off x="-288000" y="923040"/>
              <a:ext cx="575640" cy="575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13" name="Google Shape;415;p18"/>
            <p:cNvSpPr/>
            <p:nvPr/>
          </p:nvSpPr>
          <p:spPr>
            <a:xfrm>
              <a:off x="-246960" y="964080"/>
              <a:ext cx="493560" cy="493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14" name="Google Shape;416;p18"/>
            <p:cNvSpPr/>
            <p:nvPr/>
          </p:nvSpPr>
          <p:spPr>
            <a:xfrm>
              <a:off x="-205920" y="1005120"/>
              <a:ext cx="411120" cy="4111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15" name="Google Shape;417;p18"/>
            <p:cNvSpPr/>
            <p:nvPr/>
          </p:nvSpPr>
          <p:spPr>
            <a:xfrm>
              <a:off x="-160200" y="1050840"/>
              <a:ext cx="319680" cy="319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16" name="Google Shape;418;p18"/>
            <p:cNvSpPr/>
            <p:nvPr/>
          </p:nvSpPr>
          <p:spPr>
            <a:xfrm>
              <a:off x="-114480" y="1096560"/>
              <a:ext cx="228240" cy="2282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1000" bIns="81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PlaceHolder 1"/>
          <p:cNvSpPr>
            <a:spLocks noGrp="1"/>
          </p:cNvSpPr>
          <p:nvPr>
            <p:ph type="title"/>
          </p:nvPr>
        </p:nvSpPr>
        <p:spPr>
          <a:xfrm>
            <a:off x="1158240" y="263282"/>
            <a:ext cx="9144000" cy="61636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pc="-1" dirty="0" smtClean="0">
                <a:solidFill>
                  <a:schemeClr val="dk1"/>
                </a:solidFill>
                <a:latin typeface="DM Sans Medium"/>
              </a:rPr>
              <a:t>ĐẠI HỌC CÔNG NGHIỆP HÀ NỘI</a:t>
            </a:r>
            <a:endParaRPr lang="fr-FR" sz="3000" b="1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8" name="PlaceHolder 1"/>
          <p:cNvSpPr txBox="1">
            <a:spLocks/>
          </p:cNvSpPr>
          <p:nvPr/>
        </p:nvSpPr>
        <p:spPr>
          <a:xfrm>
            <a:off x="429260" y="721334"/>
            <a:ext cx="9144000" cy="61636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000" spc="-1" dirty="0" smtClean="0">
                <a:solidFill>
                  <a:schemeClr val="dk1"/>
                </a:solidFill>
                <a:latin typeface="DM Sans Medium"/>
              </a:rPr>
              <a:t>KHOA CÔNG NGHỆ THÔNG TIN</a:t>
            </a:r>
            <a:endParaRPr lang="fr-FR" sz="2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770380" y="263282"/>
            <a:ext cx="1196340" cy="1074420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laceHolder 1"/>
          <p:cNvSpPr txBox="1">
            <a:spLocks/>
          </p:cNvSpPr>
          <p:nvPr/>
        </p:nvSpPr>
        <p:spPr>
          <a:xfrm>
            <a:off x="298027" y="1795754"/>
            <a:ext cx="9144000" cy="61636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000" b="1" spc="-1" dirty="0" smtClean="0">
                <a:solidFill>
                  <a:schemeClr val="bg1">
                    <a:lumMod val="10000"/>
                  </a:schemeClr>
                </a:solidFill>
                <a:latin typeface="DM Sans Medium"/>
              </a:rPr>
              <a:t>ĐỒ ÁN TỐT NGHIỆP</a:t>
            </a:r>
            <a:endParaRPr lang="fr-FR" sz="3000" b="1" spc="-1" dirty="0">
              <a:solidFill>
                <a:schemeClr val="bg1">
                  <a:lumMod val="10000"/>
                </a:schemeClr>
              </a:solidFill>
              <a:latin typeface="Arial"/>
            </a:endParaRPr>
          </a:p>
        </p:txBody>
      </p:sp>
      <p:sp>
        <p:nvSpPr>
          <p:cNvPr id="7" name="PlaceHolder 1"/>
          <p:cNvSpPr txBox="1">
            <a:spLocks/>
          </p:cNvSpPr>
          <p:nvPr/>
        </p:nvSpPr>
        <p:spPr>
          <a:xfrm>
            <a:off x="1770380" y="3113889"/>
            <a:ext cx="6102096" cy="61636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000" b="1" spc="-1" dirty="0" smtClean="0">
                <a:solidFill>
                  <a:schemeClr val="dk1"/>
                </a:solidFill>
                <a:latin typeface="DM Sans Medium"/>
              </a:rPr>
              <a:t>Sinh viên thực </a:t>
            </a:r>
            <a:r>
              <a:rPr lang="en-US" sz="2000" b="1" spc="-1" dirty="0" err="1" smtClean="0">
                <a:solidFill>
                  <a:schemeClr val="dk1"/>
                </a:solidFill>
                <a:latin typeface="DM Sans Medium"/>
              </a:rPr>
              <a:t>hiện</a:t>
            </a:r>
            <a:r>
              <a:rPr lang="en-US" sz="2000" b="1" spc="-1" dirty="0" smtClean="0">
                <a:solidFill>
                  <a:schemeClr val="dk1"/>
                </a:solidFill>
                <a:latin typeface="DM Sans Medium"/>
              </a:rPr>
              <a:t>: </a:t>
            </a:r>
            <a:r>
              <a:rPr lang="en-US" sz="2000" b="1" spc="-1" dirty="0" err="1" smtClean="0">
                <a:solidFill>
                  <a:schemeClr val="dk1"/>
                </a:solidFill>
                <a:latin typeface="DM Sans Medium"/>
              </a:rPr>
              <a:t>Nguyễn</a:t>
            </a:r>
            <a:r>
              <a:rPr lang="en-US" sz="2000" b="1" spc="-1" dirty="0" smtClean="0">
                <a:solidFill>
                  <a:schemeClr val="dk1"/>
                </a:solidFill>
                <a:latin typeface="DM Sans Medium"/>
              </a:rPr>
              <a:t> </a:t>
            </a:r>
            <a:r>
              <a:rPr lang="en-US" sz="2000" b="1" spc="-1" dirty="0" err="1" smtClean="0">
                <a:solidFill>
                  <a:schemeClr val="dk1"/>
                </a:solidFill>
                <a:latin typeface="DM Sans Medium"/>
              </a:rPr>
              <a:t>Văn</a:t>
            </a:r>
            <a:r>
              <a:rPr lang="en-US" sz="2000" b="1" spc="-1" dirty="0" smtClean="0">
                <a:solidFill>
                  <a:schemeClr val="dk1"/>
                </a:solidFill>
                <a:latin typeface="DM Sans Medium"/>
              </a:rPr>
              <a:t> </a:t>
            </a:r>
            <a:r>
              <a:rPr lang="en-US" sz="2000" b="1" spc="-1" dirty="0" err="1" smtClean="0">
                <a:solidFill>
                  <a:schemeClr val="dk1"/>
                </a:solidFill>
                <a:latin typeface="DM Sans Medium"/>
              </a:rPr>
              <a:t>Việt</a:t>
            </a:r>
            <a:endParaRPr lang="fr-FR" sz="2000" b="1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0" name="PlaceHolder 1"/>
          <p:cNvSpPr txBox="1">
            <a:spLocks/>
          </p:cNvSpPr>
          <p:nvPr/>
        </p:nvSpPr>
        <p:spPr>
          <a:xfrm>
            <a:off x="1770380" y="3730257"/>
            <a:ext cx="9144000" cy="49687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000" b="1" spc="-1" dirty="0" smtClean="0">
                <a:solidFill>
                  <a:schemeClr val="dk1"/>
                </a:solidFill>
                <a:latin typeface="DM Sans Medium"/>
              </a:rPr>
              <a:t>GVHD: </a:t>
            </a:r>
            <a:r>
              <a:rPr lang="en-US" sz="2000" b="1" spc="-1" dirty="0" err="1" smtClean="0">
                <a:solidFill>
                  <a:schemeClr val="dk1"/>
                </a:solidFill>
                <a:latin typeface="DM Sans Medium"/>
              </a:rPr>
              <a:t>Ths</a:t>
            </a:r>
            <a:r>
              <a:rPr lang="en-US" sz="2000" b="1" spc="-1" dirty="0" smtClean="0">
                <a:solidFill>
                  <a:schemeClr val="dk1"/>
                </a:solidFill>
                <a:latin typeface="DM Sans Medium"/>
              </a:rPr>
              <a:t>. </a:t>
            </a:r>
            <a:r>
              <a:rPr lang="en-US" sz="2000" b="1" spc="-1" dirty="0" err="1" smtClean="0">
                <a:solidFill>
                  <a:schemeClr val="dk1"/>
                </a:solidFill>
                <a:latin typeface="DM Sans Medium"/>
              </a:rPr>
              <a:t>Lê</a:t>
            </a:r>
            <a:r>
              <a:rPr lang="en-US" sz="2000" b="1" spc="-1" dirty="0" smtClean="0">
                <a:solidFill>
                  <a:schemeClr val="dk1"/>
                </a:solidFill>
                <a:latin typeface="DM Sans Medium"/>
              </a:rPr>
              <a:t> </a:t>
            </a:r>
            <a:r>
              <a:rPr lang="en-US" sz="2000" b="1" spc="-1" dirty="0" err="1" smtClean="0">
                <a:solidFill>
                  <a:schemeClr val="dk1"/>
                </a:solidFill>
                <a:latin typeface="DM Sans Medium"/>
              </a:rPr>
              <a:t>Thị</a:t>
            </a:r>
            <a:r>
              <a:rPr lang="en-US" sz="2000" b="1" spc="-1" dirty="0" smtClean="0">
                <a:solidFill>
                  <a:schemeClr val="dk1"/>
                </a:solidFill>
                <a:latin typeface="DM Sans Medium"/>
              </a:rPr>
              <a:t> </a:t>
            </a:r>
            <a:r>
              <a:rPr lang="en-US" sz="2000" b="1" spc="-1" dirty="0" err="1" smtClean="0">
                <a:solidFill>
                  <a:schemeClr val="dk1"/>
                </a:solidFill>
                <a:latin typeface="DM Sans Medium"/>
              </a:rPr>
              <a:t>Thủy</a:t>
            </a:r>
            <a:endParaRPr lang="fr-FR" sz="2000" b="1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179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PlaceHolder 1"/>
          <p:cNvSpPr>
            <a:spLocks noGrp="1"/>
          </p:cNvSpPr>
          <p:nvPr>
            <p:ph type="title" idx="4294967295"/>
          </p:nvPr>
        </p:nvSpPr>
        <p:spPr>
          <a:xfrm>
            <a:off x="1295280" y="2333520"/>
            <a:ext cx="3800160" cy="1647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6793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000" b="0" strike="noStrike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Cơ sở lý thuyết</a:t>
            </a:r>
            <a:endParaRPr lang="fr-FR" sz="5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38" name="PlaceHolder 2"/>
          <p:cNvSpPr>
            <a:spLocks noGrp="1"/>
          </p:cNvSpPr>
          <p:nvPr>
            <p:ph type="title" idx="4294967295"/>
          </p:nvPr>
        </p:nvSpPr>
        <p:spPr>
          <a:xfrm>
            <a:off x="1371600" y="1162080"/>
            <a:ext cx="1095120" cy="10951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800" b="0" strike="noStrike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03</a:t>
            </a:r>
            <a:endParaRPr lang="fr-FR" sz="48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739" name="Google Shape;860;p38"/>
          <p:cNvGrpSpPr/>
          <p:nvPr/>
        </p:nvGrpSpPr>
        <p:grpSpPr>
          <a:xfrm>
            <a:off x="5454000" y="1236960"/>
            <a:ext cx="2976480" cy="2669400"/>
            <a:chOff x="5454000" y="1236960"/>
            <a:chExt cx="2976480" cy="2669400"/>
          </a:xfrm>
        </p:grpSpPr>
        <p:grpSp>
          <p:nvGrpSpPr>
            <p:cNvPr id="740" name="Google Shape;862;p38"/>
            <p:cNvGrpSpPr/>
            <p:nvPr/>
          </p:nvGrpSpPr>
          <p:grpSpPr>
            <a:xfrm>
              <a:off x="5636880" y="2809440"/>
              <a:ext cx="1096560" cy="1096560"/>
              <a:chOff x="5636880" y="2809440"/>
              <a:chExt cx="1096560" cy="1096560"/>
            </a:xfrm>
          </p:grpSpPr>
          <p:sp>
            <p:nvSpPr>
              <p:cNvPr id="741" name="Google Shape;863;p38"/>
              <p:cNvSpPr/>
              <p:nvPr/>
            </p:nvSpPr>
            <p:spPr>
              <a:xfrm>
                <a:off x="5636880" y="28094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2" name="Google Shape;864;p38"/>
              <p:cNvSpPr/>
              <p:nvPr/>
            </p:nvSpPr>
            <p:spPr>
              <a:xfrm>
                <a:off x="5693400" y="28659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3" name="Google Shape;865;p38"/>
              <p:cNvSpPr/>
              <p:nvPr/>
            </p:nvSpPr>
            <p:spPr>
              <a:xfrm>
                <a:off x="5746680" y="29188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4" name="Google Shape;866;p38"/>
              <p:cNvSpPr/>
              <p:nvPr/>
            </p:nvSpPr>
            <p:spPr>
              <a:xfrm>
                <a:off x="5801400" y="29739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5" name="Google Shape;867;p38"/>
              <p:cNvSpPr/>
              <p:nvPr/>
            </p:nvSpPr>
            <p:spPr>
              <a:xfrm>
                <a:off x="5856480" y="30286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6" name="Google Shape;868;p38"/>
              <p:cNvSpPr/>
              <p:nvPr/>
            </p:nvSpPr>
            <p:spPr>
              <a:xfrm>
                <a:off x="5911200" y="30837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7" name="Google Shape;869;p38"/>
              <p:cNvSpPr/>
              <p:nvPr/>
            </p:nvSpPr>
            <p:spPr>
              <a:xfrm>
                <a:off x="5972040" y="31446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8" name="Google Shape;870;p38"/>
              <p:cNvSpPr/>
              <p:nvPr/>
            </p:nvSpPr>
            <p:spPr>
              <a:xfrm>
                <a:off x="6033240" y="32058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749" name="Google Shape;871;p38"/>
            <p:cNvSpPr/>
            <p:nvPr/>
          </p:nvSpPr>
          <p:spPr>
            <a:xfrm flipH="1">
              <a:off x="7728120" y="153144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799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Giới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thiệu</a:t>
            </a:r>
            <a:r>
              <a:rPr lang="en-US" sz="3000" b="1" dirty="0" smtClean="0">
                <a:latin typeface="DM Sans Medium"/>
              </a:rPr>
              <a:t> về hệ </a:t>
            </a:r>
            <a:r>
              <a:rPr lang="en-US" sz="3000" b="1" dirty="0" err="1" smtClean="0">
                <a:latin typeface="DM Sans Medium"/>
              </a:rPr>
              <a:t>thống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gợi</a:t>
            </a:r>
            <a:r>
              <a:rPr lang="en-US" sz="3000" b="1" dirty="0" smtClean="0">
                <a:latin typeface="DM Sans Medium"/>
              </a:rPr>
              <a:t> ý</a:t>
            </a:r>
            <a:endParaRPr lang="en-US" sz="3000" b="1" dirty="0">
              <a:latin typeface="DM Sans Medium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0581" y="1783275"/>
            <a:ext cx="8052683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 smtClean="0"/>
              <a:t>Hệ </a:t>
            </a:r>
            <a:r>
              <a:rPr lang="en-US" sz="2000" dirty="0" err="1" smtClean="0"/>
              <a:t>thống</a:t>
            </a:r>
            <a:r>
              <a:rPr lang="en-US" sz="2000" dirty="0" smtClean="0"/>
              <a:t> đề </a:t>
            </a:r>
            <a:r>
              <a:rPr lang="en-US" sz="2000" dirty="0" err="1" smtClean="0"/>
              <a:t>xuất</a:t>
            </a:r>
            <a:r>
              <a:rPr lang="en-US" sz="2000" dirty="0" smtClean="0"/>
              <a:t> là </a:t>
            </a:r>
            <a:r>
              <a:rPr lang="vi-VN" dirty="0"/>
              <a:t>hệ thống thông tin sử dụng </a:t>
            </a:r>
            <a:r>
              <a:rPr lang="vi-VN" dirty="0" smtClean="0"/>
              <a:t>máy </a:t>
            </a:r>
            <a:r>
              <a:rPr lang="vi-VN" dirty="0"/>
              <a:t>học (Machine Learning) để tự động đưa ra các gợi ý cá nhân hóa cho người dùng về sản </a:t>
            </a:r>
            <a:r>
              <a:rPr lang="vi-VN" dirty="0" smtClean="0"/>
              <a:t>phẩm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257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Giới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thiệu</a:t>
            </a:r>
            <a:r>
              <a:rPr lang="en-US" sz="3000" b="1" dirty="0" smtClean="0">
                <a:latin typeface="DM Sans Medium"/>
              </a:rPr>
              <a:t> về hệ </a:t>
            </a:r>
            <a:r>
              <a:rPr lang="en-US" sz="3000" b="1" dirty="0" err="1" smtClean="0">
                <a:latin typeface="DM Sans Medium"/>
              </a:rPr>
              <a:t>thống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gợi</a:t>
            </a:r>
            <a:r>
              <a:rPr lang="en-US" sz="3000" b="1" dirty="0" smtClean="0">
                <a:latin typeface="DM Sans Medium"/>
              </a:rPr>
              <a:t> ý</a:t>
            </a:r>
            <a:endParaRPr lang="en-US" sz="3000" b="1" dirty="0">
              <a:latin typeface="DM Sans Medium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1376" y="1133068"/>
            <a:ext cx="607915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Các nhóm </a:t>
            </a:r>
            <a:r>
              <a:rPr lang="en-US" sz="2000" dirty="0" err="1" smtClean="0"/>
              <a:t>thuật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phổ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trong</a:t>
            </a:r>
            <a:r>
              <a:rPr lang="en-US" sz="2000" dirty="0" smtClean="0"/>
              <a:t> hệ </a:t>
            </a:r>
            <a:r>
              <a:rPr lang="en-US" sz="2000" dirty="0" err="1" smtClean="0"/>
              <a:t>thống</a:t>
            </a:r>
            <a:r>
              <a:rPr lang="en-US" sz="2000" dirty="0" smtClean="0"/>
              <a:t> </a:t>
            </a:r>
            <a:r>
              <a:rPr lang="en-US" sz="2000" dirty="0" err="1" smtClean="0"/>
              <a:t>gợi</a:t>
            </a:r>
            <a:r>
              <a:rPr lang="en-US" sz="2000" dirty="0" smtClean="0"/>
              <a:t> ý: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32150" y="1684841"/>
            <a:ext cx="607915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Lọc</a:t>
            </a:r>
            <a:r>
              <a:rPr lang="en-US" sz="2000" dirty="0" smtClean="0"/>
              <a:t> </a:t>
            </a:r>
            <a:r>
              <a:rPr lang="en-US" sz="2000" dirty="0" err="1" smtClean="0"/>
              <a:t>cộng</a:t>
            </a:r>
            <a:r>
              <a:rPr lang="en-US" sz="2000" dirty="0" smtClean="0"/>
              <a:t> </a:t>
            </a:r>
            <a:r>
              <a:rPr lang="en-US" sz="2000" dirty="0" err="1" smtClean="0"/>
              <a:t>tác</a:t>
            </a:r>
            <a:r>
              <a:rPr lang="en-US" sz="2000" dirty="0" smtClean="0"/>
              <a:t> (Collaborative Filtering)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532150" y="2236614"/>
            <a:ext cx="607915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Lọc</a:t>
            </a:r>
            <a:r>
              <a:rPr lang="en-US" sz="2000" dirty="0" smtClean="0"/>
              <a:t> 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 smtClean="0"/>
              <a:t>nội</a:t>
            </a:r>
            <a:r>
              <a:rPr lang="en-US" sz="2000" dirty="0" smtClean="0"/>
              <a:t> dung (Content-based Filtering)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32150" y="2788387"/>
            <a:ext cx="607915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Lọc</a:t>
            </a:r>
            <a:r>
              <a:rPr lang="en-US" sz="2000" dirty="0" smtClean="0"/>
              <a:t> </a:t>
            </a:r>
            <a:r>
              <a:rPr lang="en-US" sz="2000" dirty="0" err="1" smtClean="0"/>
              <a:t>lai</a:t>
            </a:r>
            <a:r>
              <a:rPr lang="en-US" sz="2000" dirty="0" smtClean="0"/>
              <a:t> (Hybrid Filtering)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46083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70659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Mô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hình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DeepFM</a:t>
            </a:r>
            <a:endParaRPr lang="en-US" sz="3000" b="1" dirty="0">
              <a:latin typeface="DM Sans Medium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376" y="1658944"/>
            <a:ext cx="8583168" cy="18819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 err="1">
                <a:latin typeface="DM Sans Medium" panose="020B0604020202020204" charset="0"/>
              </a:rPr>
              <a:t>DeepFM</a:t>
            </a:r>
            <a:r>
              <a:rPr lang="en-US" sz="2000" dirty="0">
                <a:latin typeface="DM Sans Medium" panose="020B0604020202020204" charset="0"/>
              </a:rPr>
              <a:t> (Deep Factorization Machine) là </a:t>
            </a:r>
            <a:r>
              <a:rPr lang="en-US" sz="2000" dirty="0" err="1">
                <a:latin typeface="DM Sans Medium" panose="020B0604020202020204" charset="0"/>
              </a:rPr>
              <a:t>một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mô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hình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lai</a:t>
            </a:r>
            <a:r>
              <a:rPr lang="en-US" sz="2000" dirty="0">
                <a:latin typeface="DM Sans Medium" panose="020B0604020202020204" charset="0"/>
              </a:rPr>
              <a:t> (hybrid model) </a:t>
            </a:r>
            <a:r>
              <a:rPr lang="en-US" sz="2000" dirty="0" err="1">
                <a:latin typeface="DM Sans Medium" panose="020B0604020202020204" charset="0"/>
              </a:rPr>
              <a:t>kết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hợp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giữa</a:t>
            </a:r>
            <a:r>
              <a:rPr lang="en-US" sz="2000" dirty="0">
                <a:latin typeface="DM Sans Medium" panose="020B0604020202020204" charset="0"/>
              </a:rPr>
              <a:t> Factorization Machines (FM) và Deep Neural Networks (DNN), được </a:t>
            </a:r>
            <a:r>
              <a:rPr lang="en-US" sz="2000" dirty="0" err="1">
                <a:latin typeface="DM Sans Medium" panose="020B0604020202020204" charset="0"/>
              </a:rPr>
              <a:t>thiết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kế</a:t>
            </a:r>
            <a:r>
              <a:rPr lang="en-US" sz="2000" dirty="0">
                <a:latin typeface="DM Sans Medium" panose="020B0604020202020204" charset="0"/>
              </a:rPr>
              <a:t> để học các </a:t>
            </a:r>
            <a:r>
              <a:rPr lang="en-US" sz="2000" dirty="0" err="1">
                <a:latin typeface="DM Sans Medium" panose="020B0604020202020204" charset="0"/>
              </a:rPr>
              <a:t>tương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tác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đặc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trưng</a:t>
            </a:r>
            <a:r>
              <a:rPr lang="en-US" sz="2000" dirty="0">
                <a:latin typeface="DM Sans Medium" panose="020B0604020202020204" charset="0"/>
              </a:rPr>
              <a:t> (feature interactions) ở cả </a:t>
            </a:r>
            <a:r>
              <a:rPr lang="en-US" sz="2000" dirty="0" err="1">
                <a:latin typeface="DM Sans Medium" panose="020B0604020202020204" charset="0"/>
              </a:rPr>
              <a:t>bậc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thấp</a:t>
            </a:r>
            <a:r>
              <a:rPr lang="en-US" sz="2000" dirty="0">
                <a:latin typeface="DM Sans Medium" panose="020B0604020202020204" charset="0"/>
              </a:rPr>
              <a:t> và </a:t>
            </a:r>
            <a:r>
              <a:rPr lang="en-US" sz="2000" dirty="0" err="1">
                <a:latin typeface="DM Sans Medium" panose="020B0604020202020204" charset="0"/>
              </a:rPr>
              <a:t>bậc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cao</a:t>
            </a:r>
            <a:endParaRPr lang="en-US" sz="2000" dirty="0">
              <a:latin typeface="DM Sans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17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5" y="280416"/>
            <a:ext cx="74017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DM Sans Medium"/>
              </a:rPr>
              <a:t>Mô</a:t>
            </a:r>
            <a:r>
              <a:rPr lang="en-US" sz="3000" b="1" dirty="0">
                <a:latin typeface="DM Sans Medium"/>
              </a:rPr>
              <a:t> </a:t>
            </a:r>
            <a:r>
              <a:rPr lang="en-US" sz="3000" b="1" dirty="0" err="1">
                <a:latin typeface="DM Sans Medium"/>
              </a:rPr>
              <a:t>hình</a:t>
            </a:r>
            <a:r>
              <a:rPr lang="en-US" sz="3000" b="1" dirty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DeepFM</a:t>
            </a:r>
            <a:endParaRPr lang="en-US" sz="3000" b="1" dirty="0">
              <a:latin typeface="DM Sans Medium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376" y="834414"/>
            <a:ext cx="8583168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 smtClean="0">
                <a:latin typeface="DM Sans Medium" panose="020B0604020202020204" charset="0"/>
              </a:rPr>
              <a:t>Cấu</a:t>
            </a:r>
            <a:r>
              <a:rPr lang="en-US" sz="2000" dirty="0" smtClean="0">
                <a:latin typeface="DM Sans Medium" panose="020B0604020202020204" charset="0"/>
              </a:rPr>
              <a:t> </a:t>
            </a:r>
            <a:r>
              <a:rPr lang="en-US" sz="2000" dirty="0" err="1" smtClean="0">
                <a:latin typeface="DM Sans Medium" panose="020B0604020202020204" charset="0"/>
              </a:rPr>
              <a:t>trúc</a:t>
            </a:r>
            <a:r>
              <a:rPr lang="en-US" sz="2000" dirty="0" smtClean="0">
                <a:latin typeface="DM Sans Medium" panose="020B0604020202020204" charset="0"/>
              </a:rPr>
              <a:t> của </a:t>
            </a:r>
            <a:r>
              <a:rPr lang="en-US" sz="2000" dirty="0" err="1" smtClean="0">
                <a:latin typeface="DM Sans Medium" panose="020B0604020202020204" charset="0"/>
              </a:rPr>
              <a:t>DeepFM</a:t>
            </a:r>
            <a:endParaRPr lang="en-US" sz="2000" dirty="0">
              <a:latin typeface="DM Sans Medium" panose="020B0604020202020204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1813867" y="1388412"/>
            <a:ext cx="5203846" cy="331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54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Mô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hình</a:t>
            </a:r>
            <a:r>
              <a:rPr lang="en-US" sz="3000" b="1" dirty="0" smtClean="0">
                <a:latin typeface="DM Sans Medium"/>
              </a:rPr>
              <a:t> Factorization Machine</a:t>
            </a:r>
            <a:endParaRPr lang="en-US" sz="3000" b="1" dirty="0">
              <a:latin typeface="DM Sans Medium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376" y="1399609"/>
            <a:ext cx="8583168" cy="24006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latin typeface="DM Sans Medium" panose="020B0604020202020204" charset="0"/>
              </a:rPr>
              <a:t>Factorization Machine (FM) là </a:t>
            </a:r>
            <a:r>
              <a:rPr lang="en-US" sz="2000" dirty="0" err="1">
                <a:latin typeface="DM Sans Medium" panose="020B0604020202020204" charset="0"/>
              </a:rPr>
              <a:t>một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phương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pháp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mở</a:t>
            </a:r>
            <a:r>
              <a:rPr lang="en-US" sz="2000" dirty="0">
                <a:latin typeface="DM Sans Medium" panose="020B0604020202020204" charset="0"/>
              </a:rPr>
              <a:t> rộng của Matrix Factorization (</a:t>
            </a:r>
            <a:r>
              <a:rPr lang="en-US" sz="2000" dirty="0" err="1">
                <a:latin typeface="DM Sans Medium" panose="020B0604020202020204" charset="0"/>
              </a:rPr>
              <a:t>phân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rã</a:t>
            </a:r>
            <a:r>
              <a:rPr lang="en-US" sz="2000" dirty="0">
                <a:latin typeface="DM Sans Medium" panose="020B0604020202020204" charset="0"/>
              </a:rPr>
              <a:t> ma </a:t>
            </a:r>
            <a:r>
              <a:rPr lang="en-US" sz="2000" dirty="0" err="1">
                <a:latin typeface="DM Sans Medium" panose="020B0604020202020204" charset="0"/>
              </a:rPr>
              <a:t>trận</a:t>
            </a:r>
            <a:r>
              <a:rPr lang="en-US" sz="2000" dirty="0">
                <a:latin typeface="DM Sans Medium" panose="020B0604020202020204" charset="0"/>
              </a:rPr>
              <a:t>), được </a:t>
            </a:r>
            <a:r>
              <a:rPr lang="en-US" sz="2000" dirty="0" err="1">
                <a:latin typeface="DM Sans Medium" panose="020B0604020202020204" charset="0"/>
              </a:rPr>
              <a:t>thiết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kế</a:t>
            </a:r>
            <a:r>
              <a:rPr lang="en-US" sz="2000" dirty="0">
                <a:latin typeface="DM Sans Medium" panose="020B0604020202020204" charset="0"/>
              </a:rPr>
              <a:t> để </a:t>
            </a:r>
            <a:r>
              <a:rPr lang="en-US" sz="2000" dirty="0" err="1">
                <a:latin typeface="DM Sans Medium" panose="020B0604020202020204" charset="0"/>
              </a:rPr>
              <a:t>mô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hình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hóa</a:t>
            </a:r>
            <a:r>
              <a:rPr lang="en-US" sz="2000" dirty="0">
                <a:latin typeface="DM Sans Medium" panose="020B0604020202020204" charset="0"/>
              </a:rPr>
              <a:t> sự </a:t>
            </a:r>
            <a:r>
              <a:rPr lang="en-US" sz="2000" dirty="0" err="1">
                <a:latin typeface="DM Sans Medium" panose="020B0604020202020204" charset="0"/>
              </a:rPr>
              <a:t>tương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tác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giữa</a:t>
            </a:r>
            <a:r>
              <a:rPr lang="en-US" sz="2000" dirty="0">
                <a:latin typeface="DM Sans Medium" panose="020B0604020202020204" charset="0"/>
              </a:rPr>
              <a:t> các </a:t>
            </a:r>
            <a:r>
              <a:rPr lang="en-US" sz="2000" dirty="0" err="1">
                <a:latin typeface="DM Sans Medium" panose="020B0604020202020204" charset="0"/>
              </a:rPr>
              <a:t>thành</a:t>
            </a:r>
            <a:r>
              <a:rPr lang="en-US" sz="2000" dirty="0">
                <a:latin typeface="DM Sans Medium" panose="020B0604020202020204" charset="0"/>
              </a:rPr>
              <a:t> phần </a:t>
            </a:r>
            <a:r>
              <a:rPr lang="en-US" sz="2000" dirty="0" err="1">
                <a:latin typeface="DM Sans Medium" panose="020B0604020202020204" charset="0"/>
              </a:rPr>
              <a:t>thông</a:t>
            </a:r>
            <a:r>
              <a:rPr lang="en-US" sz="2000" dirty="0">
                <a:latin typeface="DM Sans Medium" panose="020B0604020202020204" charset="0"/>
              </a:rPr>
              <a:t> tin khác </a:t>
            </a:r>
            <a:r>
              <a:rPr lang="en-US" sz="2000" dirty="0" err="1">
                <a:latin typeface="DM Sans Medium" panose="020B0604020202020204" charset="0"/>
              </a:rPr>
              <a:t>nhau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trong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dữ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liệu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dạng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bảng</a:t>
            </a:r>
            <a:r>
              <a:rPr lang="en-US" sz="2000" dirty="0">
                <a:latin typeface="DM Sans Medium" panose="020B0604020202020204" charset="0"/>
              </a:rPr>
              <a:t>, </a:t>
            </a:r>
            <a:r>
              <a:rPr lang="en-US" sz="2000" dirty="0" err="1">
                <a:latin typeface="DM Sans Medium" panose="020B0604020202020204" charset="0"/>
              </a:rPr>
              <a:t>đặc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biệt</a:t>
            </a:r>
            <a:r>
              <a:rPr lang="en-US" sz="2000" dirty="0">
                <a:latin typeface="DM Sans Medium" panose="020B0604020202020204" charset="0"/>
              </a:rPr>
              <a:t> là </a:t>
            </a:r>
            <a:r>
              <a:rPr lang="en-US" sz="2000" dirty="0" err="1">
                <a:latin typeface="DM Sans Medium" panose="020B0604020202020204" charset="0"/>
              </a:rPr>
              <a:t>dữ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liệu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rất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thưa</a:t>
            </a:r>
            <a:r>
              <a:rPr lang="en-US" sz="2000" dirty="0">
                <a:latin typeface="DM Sans Medium" panose="020B0604020202020204" charset="0"/>
              </a:rPr>
              <a:t> (sparse) như </a:t>
            </a:r>
            <a:r>
              <a:rPr lang="en-US" sz="2000" dirty="0" err="1">
                <a:latin typeface="DM Sans Medium" panose="020B0604020202020204" charset="0"/>
              </a:rPr>
              <a:t>trong</a:t>
            </a:r>
            <a:r>
              <a:rPr lang="en-US" sz="2000" dirty="0">
                <a:latin typeface="DM Sans Medium" panose="020B0604020202020204" charset="0"/>
              </a:rPr>
              <a:t> các hệ </a:t>
            </a:r>
            <a:r>
              <a:rPr lang="en-US" sz="2000" dirty="0" err="1">
                <a:latin typeface="DM Sans Medium" panose="020B0604020202020204" charset="0"/>
              </a:rPr>
              <a:t>thống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gợi</a:t>
            </a:r>
            <a:r>
              <a:rPr lang="en-US" sz="2000" dirty="0">
                <a:latin typeface="DM Sans Medium" panose="020B0604020202020204" charset="0"/>
              </a:rPr>
              <a:t> ý (recommendation systems) </a:t>
            </a:r>
          </a:p>
        </p:txBody>
      </p:sp>
    </p:spTree>
    <p:extLst>
      <p:ext uri="{BB962C8B-B14F-4D97-AF65-F5344CB8AC3E}">
        <p14:creationId xmlns:p14="http://schemas.microsoft.com/office/powerpoint/2010/main" val="161870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Mô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hình</a:t>
            </a:r>
            <a:r>
              <a:rPr lang="en-US" sz="3000" b="1" dirty="0" smtClean="0">
                <a:latin typeface="DM Sans Medium"/>
              </a:rPr>
              <a:t> Factorization Machine</a:t>
            </a:r>
            <a:endParaRPr lang="en-US" sz="3000" b="1" dirty="0">
              <a:latin typeface="DM Sans Medium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376" y="914188"/>
            <a:ext cx="8583168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DM Sans Medium" panose="020B0604020202020204" charset="0"/>
              </a:rPr>
              <a:t>Ý tưởng </a:t>
            </a:r>
            <a:r>
              <a:rPr lang="en-US" sz="2000" dirty="0" err="1" smtClean="0">
                <a:latin typeface="DM Sans Medium" panose="020B0604020202020204" charset="0"/>
              </a:rPr>
              <a:t>chính</a:t>
            </a:r>
            <a:r>
              <a:rPr lang="en-US" sz="2000" dirty="0" smtClean="0">
                <a:latin typeface="DM Sans Medium" panose="020B0604020202020204" charset="0"/>
              </a:rPr>
              <a:t> của Factorization Machine</a:t>
            </a:r>
            <a:endParaRPr lang="en-US" sz="2000" dirty="0">
              <a:latin typeface="DM Sans Medium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1376" y="1530845"/>
            <a:ext cx="8583168" cy="958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FM </a:t>
            </a:r>
            <a:r>
              <a:rPr lang="en-US" sz="2000" dirty="0" smtClean="0"/>
              <a:t>có </a:t>
            </a:r>
            <a:r>
              <a:rPr lang="en-US" sz="2000" dirty="0"/>
              <a:t>thể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hình</a:t>
            </a:r>
            <a:r>
              <a:rPr lang="en-US" sz="2000" dirty="0"/>
              <a:t> </a:t>
            </a:r>
            <a:r>
              <a:rPr lang="en-US" sz="2000" dirty="0" err="1"/>
              <a:t>hóa</a:t>
            </a:r>
            <a:r>
              <a:rPr lang="en-US" sz="2000" dirty="0"/>
              <a:t> </a:t>
            </a:r>
            <a:r>
              <a:rPr lang="en-US" sz="2000" dirty="0" err="1"/>
              <a:t>tương</a:t>
            </a:r>
            <a:r>
              <a:rPr lang="en-US" sz="2000" dirty="0"/>
              <a:t> </a:t>
            </a:r>
            <a:r>
              <a:rPr lang="en-US" sz="2000" dirty="0" err="1"/>
              <a:t>tác</a:t>
            </a:r>
            <a:r>
              <a:rPr lang="en-US" sz="2000" dirty="0"/>
              <a:t> </a:t>
            </a:r>
            <a:r>
              <a:rPr lang="en-US" sz="2000" dirty="0" err="1"/>
              <a:t>giữa</a:t>
            </a:r>
            <a:r>
              <a:rPr lang="en-US" sz="2000" dirty="0"/>
              <a:t> </a:t>
            </a:r>
            <a:r>
              <a:rPr lang="en-US" sz="2000" dirty="0" err="1"/>
              <a:t>bất</a:t>
            </a:r>
            <a:r>
              <a:rPr lang="en-US" sz="2000" dirty="0"/>
              <a:t> </a:t>
            </a:r>
            <a:r>
              <a:rPr lang="en-US" sz="2000" dirty="0" err="1"/>
              <a:t>kỳ</a:t>
            </a:r>
            <a:r>
              <a:rPr lang="en-US" sz="2000" dirty="0"/>
              <a:t> </a:t>
            </a:r>
            <a:r>
              <a:rPr lang="en-US" sz="2000" dirty="0" err="1"/>
              <a:t>cặp</a:t>
            </a:r>
            <a:r>
              <a:rPr lang="en-US" sz="2000" dirty="0"/>
              <a:t> </a:t>
            </a:r>
            <a:r>
              <a:rPr lang="en-US" sz="2000" dirty="0" err="1"/>
              <a:t>hai</a:t>
            </a:r>
            <a:r>
              <a:rPr lang="en-US" sz="2000" dirty="0"/>
              <a:t> </a:t>
            </a:r>
            <a:r>
              <a:rPr lang="en-US" sz="2000" dirty="0" err="1"/>
              <a:t>thành</a:t>
            </a:r>
            <a:r>
              <a:rPr lang="en-US" sz="2000" dirty="0"/>
              <a:t> phần </a:t>
            </a:r>
            <a:r>
              <a:rPr lang="en-US" sz="2000" dirty="0" err="1"/>
              <a:t>nào</a:t>
            </a:r>
            <a:r>
              <a:rPr lang="en-US" sz="2000" dirty="0"/>
              <a:t> </a:t>
            </a:r>
            <a:r>
              <a:rPr lang="en-US" sz="2000" dirty="0" err="1"/>
              <a:t>trong</a:t>
            </a:r>
            <a:r>
              <a:rPr lang="en-US" sz="2000" dirty="0"/>
              <a:t> vector </a:t>
            </a:r>
            <a:r>
              <a:rPr lang="en-US" sz="2000" dirty="0" err="1"/>
              <a:t>đặc</a:t>
            </a:r>
            <a:r>
              <a:rPr lang="en-US" sz="2000" dirty="0"/>
              <a:t> </a:t>
            </a:r>
            <a:r>
              <a:rPr lang="en-US" sz="2000" dirty="0" err="1"/>
              <a:t>trưng</a:t>
            </a:r>
            <a:r>
              <a:rPr lang="en-US" sz="2000" dirty="0"/>
              <a:t> </a:t>
            </a:r>
            <a:r>
              <a:rPr lang="en-US" sz="2000" dirty="0" err="1"/>
              <a:t>đầu</a:t>
            </a:r>
            <a:r>
              <a:rPr lang="en-US" sz="2000" dirty="0"/>
              <a:t> vào </a:t>
            </a:r>
            <a:endParaRPr lang="en-US" sz="2000" dirty="0">
              <a:latin typeface="DM Sans Medium" panose="020B060402020202020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1376" y="2609167"/>
            <a:ext cx="8583168" cy="1420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FM </a:t>
            </a:r>
            <a:r>
              <a:rPr lang="en-US" sz="2000" dirty="0" err="1"/>
              <a:t>biểu</a:t>
            </a:r>
            <a:r>
              <a:rPr lang="en-US" sz="2000" dirty="0"/>
              <a:t> </a:t>
            </a:r>
            <a:r>
              <a:rPr lang="en-US" sz="2000" dirty="0" err="1"/>
              <a:t>diễn</a:t>
            </a:r>
            <a:r>
              <a:rPr lang="en-US" sz="2000" dirty="0"/>
              <a:t> sự </a:t>
            </a:r>
            <a:r>
              <a:rPr lang="en-US" sz="2000" dirty="0" err="1"/>
              <a:t>tương</a:t>
            </a:r>
            <a:r>
              <a:rPr lang="en-US" sz="2000" dirty="0"/>
              <a:t> </a:t>
            </a:r>
            <a:r>
              <a:rPr lang="en-US" sz="2000" dirty="0" err="1"/>
              <a:t>tác</a:t>
            </a:r>
            <a:r>
              <a:rPr lang="en-US" sz="2000" dirty="0"/>
              <a:t> </a:t>
            </a:r>
            <a:r>
              <a:rPr lang="en-US" sz="2000" dirty="0" err="1"/>
              <a:t>giữa</a:t>
            </a:r>
            <a:r>
              <a:rPr lang="en-US" sz="2000" dirty="0"/>
              <a:t> các </a:t>
            </a:r>
            <a:r>
              <a:rPr lang="en-US" sz="2000" dirty="0" err="1"/>
              <a:t>thành</a:t>
            </a:r>
            <a:r>
              <a:rPr lang="en-US" sz="2000" dirty="0"/>
              <a:t> phần </a:t>
            </a:r>
            <a:r>
              <a:rPr lang="en-US" sz="2000" dirty="0" err="1"/>
              <a:t>thông</a:t>
            </a:r>
            <a:r>
              <a:rPr lang="en-US" sz="2000" dirty="0"/>
              <a:t> qua các vector embedding (</a:t>
            </a:r>
            <a:r>
              <a:rPr lang="en-US" sz="2000" dirty="0" err="1" smtClean="0"/>
              <a:t>nhúng</a:t>
            </a:r>
            <a:r>
              <a:rPr lang="en-US" sz="2000" dirty="0" smtClean="0"/>
              <a:t>) -&gt; </a:t>
            </a:r>
            <a:r>
              <a:rPr lang="en-US" sz="2000" dirty="0" err="1" smtClean="0"/>
              <a:t>giảm</a:t>
            </a:r>
            <a:r>
              <a:rPr lang="en-US" sz="2000" dirty="0" smtClean="0"/>
              <a:t> </a:t>
            </a:r>
            <a:r>
              <a:rPr lang="en-US" sz="2000" dirty="0" err="1" smtClean="0"/>
              <a:t>lượng</a:t>
            </a:r>
            <a:r>
              <a:rPr lang="en-US" sz="2000" dirty="0" smtClean="0"/>
              <a:t> </a:t>
            </a:r>
            <a:r>
              <a:rPr lang="en-US" sz="2000" dirty="0" err="1" smtClean="0"/>
              <a:t>tham</a:t>
            </a:r>
            <a:r>
              <a:rPr lang="en-US" sz="2000" dirty="0" smtClean="0"/>
              <a:t> số và </a:t>
            </a:r>
            <a:r>
              <a:rPr lang="en-US" sz="2000" dirty="0" err="1" smtClean="0"/>
              <a:t>tăng</a:t>
            </a:r>
            <a:r>
              <a:rPr lang="en-US" sz="2000" dirty="0" smtClean="0"/>
              <a:t> </a:t>
            </a:r>
            <a:r>
              <a:rPr lang="en-US" sz="2000" dirty="0" err="1" smtClean="0"/>
              <a:t>tốc</a:t>
            </a:r>
            <a:r>
              <a:rPr lang="en-US" sz="2000" dirty="0" smtClean="0"/>
              <a:t> </a:t>
            </a:r>
            <a:r>
              <a:rPr lang="en-US" sz="2000" dirty="0" err="1" smtClean="0"/>
              <a:t>huấn</a:t>
            </a:r>
            <a:r>
              <a:rPr lang="en-US" sz="2000" dirty="0" smtClean="0"/>
              <a:t> </a:t>
            </a:r>
            <a:r>
              <a:rPr lang="en-US" sz="2000" dirty="0" err="1" smtClean="0"/>
              <a:t>luyện</a:t>
            </a:r>
            <a:r>
              <a:rPr lang="en-US" sz="2000" dirty="0" smtClean="0"/>
              <a:t>, </a:t>
            </a:r>
            <a:r>
              <a:rPr lang="en-US" sz="2000" dirty="0" err="1"/>
              <a:t>đặc</a:t>
            </a:r>
            <a:r>
              <a:rPr lang="en-US" sz="2000" dirty="0"/>
              <a:t> </a:t>
            </a:r>
            <a:r>
              <a:rPr lang="en-US" sz="2000" dirty="0" err="1"/>
              <a:t>biệt</a:t>
            </a:r>
            <a:r>
              <a:rPr lang="en-US" sz="2000" dirty="0"/>
              <a:t> </a:t>
            </a:r>
            <a:r>
              <a:rPr lang="en-US" sz="2000" dirty="0" err="1"/>
              <a:t>hiệu</a:t>
            </a:r>
            <a:r>
              <a:rPr lang="en-US" sz="2000" dirty="0"/>
              <a:t> </a:t>
            </a:r>
            <a:r>
              <a:rPr lang="en-US" sz="2000" dirty="0" err="1"/>
              <a:t>quả</a:t>
            </a:r>
            <a:r>
              <a:rPr lang="en-US" sz="2000" dirty="0"/>
              <a:t> với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 smtClean="0"/>
              <a:t>liệu</a:t>
            </a:r>
            <a:r>
              <a:rPr lang="en-US" sz="2000" dirty="0" smtClean="0"/>
              <a:t> </a:t>
            </a:r>
            <a:r>
              <a:rPr lang="en-US" sz="2000" dirty="0" err="1" smtClean="0"/>
              <a:t>thưa</a:t>
            </a:r>
            <a:endParaRPr lang="en-US" sz="2000" dirty="0">
              <a:latin typeface="DM Sans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25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Mô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hình</a:t>
            </a:r>
            <a:r>
              <a:rPr lang="en-US" sz="3000" b="1" dirty="0" smtClean="0">
                <a:latin typeface="DM Sans Medium"/>
              </a:rPr>
              <a:t> Factorization Machine</a:t>
            </a:r>
            <a:endParaRPr lang="en-US" sz="3000" b="1" dirty="0">
              <a:latin typeface="DM Sans Medium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376" y="862915"/>
            <a:ext cx="8583168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 smtClean="0">
                <a:latin typeface="DM Sans Medium" panose="020B0604020202020204" charset="0"/>
              </a:rPr>
              <a:t>Cấu</a:t>
            </a:r>
            <a:r>
              <a:rPr lang="en-US" sz="2000" dirty="0" smtClean="0">
                <a:latin typeface="DM Sans Medium" panose="020B0604020202020204" charset="0"/>
              </a:rPr>
              <a:t> </a:t>
            </a:r>
            <a:r>
              <a:rPr lang="en-US" sz="2000" dirty="0" err="1" smtClean="0">
                <a:latin typeface="DM Sans Medium" panose="020B0604020202020204" charset="0"/>
              </a:rPr>
              <a:t>trúc</a:t>
            </a:r>
            <a:r>
              <a:rPr lang="en-US" sz="2000" dirty="0" smtClean="0">
                <a:latin typeface="DM Sans Medium" panose="020B0604020202020204" charset="0"/>
              </a:rPr>
              <a:t> của Factorization Machine</a:t>
            </a:r>
            <a:endParaRPr lang="en-US" sz="2000" dirty="0">
              <a:latin typeface="DM Sans Medium" panose="020B0604020202020204" charset="0"/>
            </a:endParaRPr>
          </a:p>
        </p:txBody>
      </p:sp>
      <p:pic>
        <p:nvPicPr>
          <p:cNvPr id="6" name="Picture 5" descr="Factorization machines (FMs) network schematic diagram | Download ...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557" y="1528848"/>
            <a:ext cx="6404610" cy="3010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986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Mô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hình</a:t>
            </a:r>
            <a:r>
              <a:rPr lang="en-US" sz="3000" b="1" dirty="0" smtClean="0">
                <a:latin typeface="DM Sans Medium"/>
              </a:rPr>
              <a:t> Factorization Machine</a:t>
            </a:r>
            <a:endParaRPr lang="en-US" sz="3000" b="1" dirty="0">
              <a:latin typeface="DM Sans Medium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2733914" y="1008931"/>
            <a:ext cx="3781425" cy="9810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13476" y="2225787"/>
            <a:ext cx="6733010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Trong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đó: 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Wo 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là hệ số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thiên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lệch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toàn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cục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(global bias</a:t>
            </a: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) </a:t>
            </a:r>
            <a:endParaRPr lang="en-US" sz="2000" dirty="0">
              <a:latin typeface="DM Sans Medium" panose="020B060402020202020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Wi 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là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trọng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số của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biến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đặc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trưng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thứ </a:t>
            </a:r>
            <a:r>
              <a:rPr lang="en-US" sz="2000" dirty="0" err="1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i</a:t>
            </a:r>
            <a:endParaRPr lang="en-US" sz="2000" dirty="0">
              <a:latin typeface="DM Sans Medium" panose="020B060402020202020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vi 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Cambria Math" panose="02040503050406030204" pitchFamily="18" charset="0"/>
              </a:rPr>
              <a:t>∈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Rk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l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Calibri" panose="020F0502020204030204" pitchFamily="34" charset="0"/>
              </a:rPr>
              <a:t>à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vector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nh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Calibri" panose="020F0502020204030204" pitchFamily="34" charset="0"/>
              </a:rPr>
              <a:t>ú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ng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(embedding) của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đặc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trưng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i</a:t>
            </a:r>
            <a:endParaRPr lang="en-US" sz="2000" dirty="0">
              <a:latin typeface="DM Sans Medium" panose="020B060402020202020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Cambria Math" panose="02040503050406030204" pitchFamily="18" charset="0"/>
              </a:rPr>
              <a:t>⟨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vi,vj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Cambria Math" panose="02040503050406030204" pitchFamily="18" charset="0"/>
              </a:rPr>
              <a:t>⟩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tích vô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hướng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giữa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hai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vector </a:t>
            </a:r>
            <a:r>
              <a:rPr lang="en-US" sz="2000" dirty="0" err="1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nh</a:t>
            </a:r>
            <a:r>
              <a:rPr lang="vi-VN" sz="2000" dirty="0" smtClean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ư</a:t>
            </a: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ng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 smtClean="0">
                <a:latin typeface="DM Sans Medium" panose="020B0604020202020204" charset="0"/>
              </a:rPr>
              <a:t> k </a:t>
            </a:r>
            <a:r>
              <a:rPr lang="en-US" dirty="0">
                <a:latin typeface="DM Sans Medium" panose="020B0604020202020204" charset="0"/>
              </a:rPr>
              <a:t>là số </a:t>
            </a:r>
            <a:r>
              <a:rPr lang="en-US" dirty="0" err="1">
                <a:latin typeface="DM Sans Medium" panose="020B0604020202020204" charset="0"/>
              </a:rPr>
              <a:t>chiều</a:t>
            </a:r>
            <a:r>
              <a:rPr lang="en-US" dirty="0">
                <a:latin typeface="DM Sans Medium" panose="020B0604020202020204" charset="0"/>
              </a:rPr>
              <a:t> của không </a:t>
            </a:r>
            <a:r>
              <a:rPr lang="en-US" dirty="0" err="1">
                <a:latin typeface="DM Sans Medium" panose="020B0604020202020204" charset="0"/>
              </a:rPr>
              <a:t>gian</a:t>
            </a:r>
            <a:r>
              <a:rPr lang="en-US" dirty="0">
                <a:latin typeface="DM Sans Medium" panose="020B0604020202020204" charset="0"/>
              </a:rPr>
              <a:t> </a:t>
            </a:r>
            <a:r>
              <a:rPr lang="en-US" dirty="0" err="1">
                <a:latin typeface="DM Sans Medium" panose="020B0604020202020204" charset="0"/>
              </a:rPr>
              <a:t>tiềm</a:t>
            </a:r>
            <a:r>
              <a:rPr lang="en-US" dirty="0">
                <a:latin typeface="DM Sans Medium" panose="020B0604020202020204" charset="0"/>
              </a:rPr>
              <a:t> </a:t>
            </a:r>
            <a:r>
              <a:rPr lang="en-US" dirty="0" err="1" smtClean="0">
                <a:latin typeface="DM Sans Medium" panose="020B0604020202020204" charset="0"/>
              </a:rPr>
              <a:t>ẩn</a:t>
            </a:r>
            <a:endParaRPr lang="en-US" dirty="0">
              <a:latin typeface="DM Sans Medium" panose="020B0604020202020204" charset="0"/>
            </a:endParaRPr>
          </a:p>
          <a:p>
            <a:pPr>
              <a:spcAft>
                <a:spcPts val="800"/>
              </a:spcAft>
            </a:pPr>
            <a:endParaRPr lang="en-US" sz="2000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58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70659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Mô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hình</a:t>
            </a:r>
            <a:r>
              <a:rPr lang="en-US" sz="3000" b="1" dirty="0" smtClean="0">
                <a:latin typeface="DM Sans Medium"/>
              </a:rPr>
              <a:t> Deep Neuron Network (DNN)</a:t>
            </a:r>
            <a:endParaRPr lang="en-US" sz="3000" b="1" dirty="0">
              <a:latin typeface="DM Sans Medium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376" y="1861275"/>
            <a:ext cx="8583168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latin typeface="DM Sans Medium" panose="020B0604020202020204" charset="0"/>
              </a:rPr>
              <a:t>Deep Neural Network (DNN) là </a:t>
            </a:r>
            <a:r>
              <a:rPr lang="en-US" sz="2000" dirty="0" err="1">
                <a:latin typeface="DM Sans Medium" panose="020B0604020202020204" charset="0"/>
              </a:rPr>
              <a:t>một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loại</a:t>
            </a:r>
            <a:r>
              <a:rPr lang="en-US" sz="2000" dirty="0">
                <a:latin typeface="DM Sans Medium" panose="020B0604020202020204" charset="0"/>
              </a:rPr>
              <a:t> mạng </a:t>
            </a:r>
            <a:r>
              <a:rPr lang="en-US" sz="2000" dirty="0" err="1">
                <a:latin typeface="DM Sans Medium" panose="020B0604020202020204" charset="0"/>
              </a:rPr>
              <a:t>nơ-ron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nhân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tạo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smtClean="0">
                <a:latin typeface="DM Sans Medium" panose="020B0604020202020204" charset="0"/>
              </a:rPr>
              <a:t>có </a:t>
            </a:r>
            <a:r>
              <a:rPr lang="en-US" sz="2000" dirty="0">
                <a:latin typeface="DM Sans Medium" panose="020B0604020202020204" charset="0"/>
              </a:rPr>
              <a:t>nhiều lớp </a:t>
            </a:r>
            <a:r>
              <a:rPr lang="en-US" sz="2000" dirty="0" err="1">
                <a:latin typeface="DM Sans Medium" panose="020B0604020202020204" charset="0"/>
              </a:rPr>
              <a:t>ẩn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giữa</a:t>
            </a:r>
            <a:r>
              <a:rPr lang="en-US" sz="2000" dirty="0">
                <a:latin typeface="DM Sans Medium" panose="020B0604020202020204" charset="0"/>
              </a:rPr>
              <a:t> lớp </a:t>
            </a:r>
            <a:r>
              <a:rPr lang="en-US" sz="2000" dirty="0" err="1">
                <a:latin typeface="DM Sans Medium" panose="020B0604020202020204" charset="0"/>
              </a:rPr>
              <a:t>đầu</a:t>
            </a:r>
            <a:r>
              <a:rPr lang="en-US" sz="2000" dirty="0">
                <a:latin typeface="DM Sans Medium" panose="020B0604020202020204" charset="0"/>
              </a:rPr>
              <a:t> vào và lớp </a:t>
            </a:r>
            <a:r>
              <a:rPr lang="en-US" sz="2000" dirty="0" err="1">
                <a:latin typeface="DM Sans Medium" panose="020B0604020202020204" charset="0"/>
              </a:rPr>
              <a:t>đầu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ra</a:t>
            </a:r>
            <a:r>
              <a:rPr lang="en-US" sz="2000" dirty="0">
                <a:latin typeface="DM Sans Medium" panose="020B0604020202020204" charset="0"/>
              </a:rPr>
              <a:t>, </a:t>
            </a:r>
            <a:r>
              <a:rPr lang="en-US" sz="2000" dirty="0" err="1">
                <a:latin typeface="DM Sans Medium" panose="020B0604020202020204" charset="0"/>
              </a:rPr>
              <a:t>cho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phép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mô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hình</a:t>
            </a:r>
            <a:r>
              <a:rPr lang="en-US" sz="2000" dirty="0">
                <a:latin typeface="DM Sans Medium" panose="020B0604020202020204" charset="0"/>
              </a:rPr>
              <a:t> học được các </a:t>
            </a:r>
            <a:r>
              <a:rPr lang="en-US" sz="2000" dirty="0" err="1">
                <a:latin typeface="DM Sans Medium" panose="020B0604020202020204" charset="0"/>
              </a:rPr>
              <a:t>biểu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diễn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phức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tạp</a:t>
            </a:r>
            <a:r>
              <a:rPr lang="en-US" sz="2000" dirty="0">
                <a:latin typeface="DM Sans Medium" panose="020B0604020202020204" charset="0"/>
              </a:rPr>
              <a:t> và </a:t>
            </a:r>
            <a:r>
              <a:rPr lang="en-US" sz="2000" dirty="0" err="1">
                <a:latin typeface="DM Sans Medium" panose="020B0604020202020204" charset="0"/>
              </a:rPr>
              <a:t>trừu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tượng</a:t>
            </a:r>
            <a:r>
              <a:rPr lang="en-US" sz="2000" dirty="0">
                <a:latin typeface="DM Sans Medium" panose="020B0604020202020204" charset="0"/>
              </a:rPr>
              <a:t> từ </a:t>
            </a:r>
            <a:r>
              <a:rPr lang="en-US" sz="2000" dirty="0" err="1">
                <a:latin typeface="DM Sans Medium" panose="020B0604020202020204" charset="0"/>
              </a:rPr>
              <a:t>dữ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liệu</a:t>
            </a:r>
            <a:endParaRPr lang="en-US" sz="2000" dirty="0">
              <a:latin typeface="DM Sans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55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PlaceHolder 1"/>
          <p:cNvSpPr>
            <a:spLocks noGrp="1"/>
          </p:cNvSpPr>
          <p:nvPr>
            <p:ph type="title"/>
          </p:nvPr>
        </p:nvSpPr>
        <p:spPr>
          <a:xfrm>
            <a:off x="1158240" y="263282"/>
            <a:ext cx="9144000" cy="61636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pc="-1" dirty="0" smtClean="0">
                <a:solidFill>
                  <a:schemeClr val="dk1"/>
                </a:solidFill>
                <a:latin typeface="DM Sans Medium"/>
              </a:rPr>
              <a:t>ĐẠI HỌC CÔNG NGHIỆP HÀ NỘI</a:t>
            </a:r>
            <a:endParaRPr lang="fr-FR" sz="3000" b="1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1"/>
          <p:cNvSpPr txBox="1">
            <a:spLocks/>
          </p:cNvSpPr>
          <p:nvPr/>
        </p:nvSpPr>
        <p:spPr>
          <a:xfrm>
            <a:off x="1517280" y="2421151"/>
            <a:ext cx="6967959" cy="1073863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txBody>
          <a:bodyPr lIns="91440" tIns="91440" rIns="91440" bIns="91440" numCol="1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2000" b="1" spc="-1" dirty="0" smtClean="0">
                <a:latin typeface="DM Sans Medium"/>
              </a:rPr>
              <a:t>ĐỀ TÀI: XÂY DỰNG HỆ THỐNG MLOPs ĐỀ XUẤT SÁCH </a:t>
            </a: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2000" b="1" spc="-1" dirty="0" smtClean="0">
                <a:latin typeface="DM Sans Medium"/>
              </a:rPr>
              <a:t>CHO WEBSITE BOOKIES</a:t>
            </a:r>
            <a:endParaRPr lang="fr-FR" sz="2000" b="1" spc="-1" dirty="0">
              <a:latin typeface="Arial"/>
            </a:endParaRPr>
          </a:p>
        </p:txBody>
      </p:sp>
      <p:sp>
        <p:nvSpPr>
          <p:cNvPr id="8" name="PlaceHolder 1"/>
          <p:cNvSpPr txBox="1">
            <a:spLocks/>
          </p:cNvSpPr>
          <p:nvPr/>
        </p:nvSpPr>
        <p:spPr>
          <a:xfrm>
            <a:off x="429260" y="721334"/>
            <a:ext cx="9144000" cy="61636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000" spc="-1" dirty="0" smtClean="0">
                <a:solidFill>
                  <a:schemeClr val="dk1"/>
                </a:solidFill>
                <a:latin typeface="DM Sans Medium"/>
              </a:rPr>
              <a:t>KHOA CÔNG NGHỆ THÔNG TIN</a:t>
            </a:r>
            <a:endParaRPr lang="fr-FR" sz="2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770380" y="263282"/>
            <a:ext cx="1196340" cy="107442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5" y="280416"/>
            <a:ext cx="74017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DM Sans Medium"/>
              </a:rPr>
              <a:t>Mô</a:t>
            </a:r>
            <a:r>
              <a:rPr lang="en-US" sz="3000" b="1" dirty="0">
                <a:latin typeface="DM Sans Medium"/>
              </a:rPr>
              <a:t> </a:t>
            </a:r>
            <a:r>
              <a:rPr lang="en-US" sz="3000" b="1" dirty="0" err="1">
                <a:latin typeface="DM Sans Medium"/>
              </a:rPr>
              <a:t>hình</a:t>
            </a:r>
            <a:r>
              <a:rPr lang="en-US" sz="3000" b="1" dirty="0">
                <a:latin typeface="DM Sans Medium"/>
              </a:rPr>
              <a:t> Deep Neuron Network (DNN)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1376" y="834414"/>
            <a:ext cx="8583168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 smtClean="0">
                <a:latin typeface="DM Sans Medium" panose="020B0604020202020204" charset="0"/>
              </a:rPr>
              <a:t>Cấu</a:t>
            </a:r>
            <a:r>
              <a:rPr lang="en-US" sz="2000" dirty="0" smtClean="0">
                <a:latin typeface="DM Sans Medium" panose="020B0604020202020204" charset="0"/>
              </a:rPr>
              <a:t> </a:t>
            </a:r>
            <a:r>
              <a:rPr lang="en-US" sz="2000" dirty="0" err="1" smtClean="0">
                <a:latin typeface="DM Sans Medium" panose="020B0604020202020204" charset="0"/>
              </a:rPr>
              <a:t>trúc</a:t>
            </a:r>
            <a:r>
              <a:rPr lang="en-US" sz="2000" dirty="0" smtClean="0">
                <a:latin typeface="DM Sans Medium" panose="020B0604020202020204" charset="0"/>
              </a:rPr>
              <a:t> của DNN</a:t>
            </a:r>
            <a:endParaRPr lang="en-US" sz="2000" dirty="0">
              <a:latin typeface="DM Sans Medium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904" y="1521663"/>
            <a:ext cx="5409699" cy="293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92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5" y="280416"/>
            <a:ext cx="74017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DM Sans Medium"/>
              </a:rPr>
              <a:t>Mô</a:t>
            </a:r>
            <a:r>
              <a:rPr lang="en-US" sz="3000" b="1" dirty="0">
                <a:latin typeface="DM Sans Medium"/>
              </a:rPr>
              <a:t> </a:t>
            </a:r>
            <a:r>
              <a:rPr lang="en-US" sz="3000" b="1" dirty="0" err="1">
                <a:latin typeface="DM Sans Medium"/>
              </a:rPr>
              <a:t>hình</a:t>
            </a:r>
            <a:r>
              <a:rPr lang="en-US" sz="3000" b="1" dirty="0">
                <a:latin typeface="DM Sans Medium"/>
              </a:rPr>
              <a:t> Deep Neuron Network (DNN)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2246807" y="1202055"/>
            <a:ext cx="3590925" cy="6667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49808" y="2004798"/>
            <a:ext cx="5870448" cy="2581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Trong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đó: </a:t>
            </a:r>
            <a:endParaRPr lang="en-US" sz="2000" dirty="0" smtClean="0">
              <a:latin typeface="DM Sans Medium" panose="020B060402020202020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·"/>
            </a:pP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x 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là vector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vào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·"/>
            </a:pP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w 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là vector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trọng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số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·"/>
            </a:pP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b 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là hệ số </a:t>
            </a: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bias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·"/>
            </a:pP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σ 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là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hàm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kích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hoạt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(activation function</a:t>
            </a: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)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·"/>
            </a:pPr>
            <a:r>
              <a:rPr lang="en-US" sz="2000" dirty="0" smtClean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a 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là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ra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 của </a:t>
            </a:r>
            <a:r>
              <a:rPr lang="en-US" sz="2000" dirty="0" err="1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nơ-ron</a:t>
            </a:r>
            <a:r>
              <a:rPr lang="en-US" sz="2000" dirty="0">
                <a:latin typeface="DM Sans Medium" panose="020B0604020202020204" charset="0"/>
                <a:ea typeface="DengXian" panose="02010600030101010101" pitchFamily="2" charset="-122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9599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5" y="280416"/>
            <a:ext cx="74017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DM Sans Medium"/>
              </a:rPr>
              <a:t>Mô</a:t>
            </a:r>
            <a:r>
              <a:rPr lang="en-US" sz="3000" b="1" dirty="0">
                <a:latin typeface="DM Sans Medium"/>
              </a:rPr>
              <a:t> </a:t>
            </a:r>
            <a:r>
              <a:rPr lang="en-US" sz="3000" b="1" dirty="0" err="1">
                <a:latin typeface="DM Sans Medium"/>
              </a:rPr>
              <a:t>hình</a:t>
            </a:r>
            <a:r>
              <a:rPr lang="en-US" sz="3000" b="1" dirty="0">
                <a:latin typeface="DM Sans Medium"/>
              </a:rPr>
              <a:t> Deep Neuron Network (DNN)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1376" y="834414"/>
            <a:ext cx="8583168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 smtClean="0">
                <a:latin typeface="DM Sans Medium" panose="020B0604020202020204" charset="0"/>
              </a:rPr>
              <a:t>Vai</a:t>
            </a:r>
            <a:r>
              <a:rPr lang="en-US" sz="2000" dirty="0" smtClean="0">
                <a:latin typeface="DM Sans Medium" panose="020B0604020202020204" charset="0"/>
              </a:rPr>
              <a:t> </a:t>
            </a:r>
            <a:r>
              <a:rPr lang="en-US" sz="2000" dirty="0" err="1" smtClean="0">
                <a:latin typeface="DM Sans Medium" panose="020B0604020202020204" charset="0"/>
              </a:rPr>
              <a:t>trò</a:t>
            </a:r>
            <a:r>
              <a:rPr lang="en-US" sz="2000" dirty="0" smtClean="0">
                <a:latin typeface="DM Sans Medium" panose="020B0604020202020204" charset="0"/>
              </a:rPr>
              <a:t> của học phi tuyến tính:</a:t>
            </a:r>
            <a:endParaRPr lang="en-US" sz="2000" dirty="0">
              <a:latin typeface="DM Sans Medium" panose="020B060402020202020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1376" y="2837670"/>
            <a:ext cx="12886198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DM Sans Medium" panose="020B0604020202020204" charset="0"/>
              </a:rPr>
              <a:t>Giúp mạng học các </a:t>
            </a:r>
            <a:r>
              <a:rPr lang="en-US" sz="2000" dirty="0" err="1">
                <a:latin typeface="DM Sans Medium" panose="020B0604020202020204" charset="0"/>
              </a:rPr>
              <a:t>biểu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diễn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trừu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tượng</a:t>
            </a:r>
            <a:endParaRPr lang="en-US" sz="2000" dirty="0">
              <a:latin typeface="DM Sans Medium" panose="020B06040202020202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1376" y="2169918"/>
            <a:ext cx="12886198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DM Sans Medium" panose="020B0604020202020204" charset="0"/>
              </a:rPr>
              <a:t>Cho </a:t>
            </a:r>
            <a:r>
              <a:rPr lang="en-US" sz="2000" dirty="0" err="1">
                <a:latin typeface="DM Sans Medium" panose="020B0604020202020204" charset="0"/>
              </a:rPr>
              <a:t>phép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mô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hình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hóa</a:t>
            </a:r>
            <a:r>
              <a:rPr lang="en-US" sz="2000" dirty="0">
                <a:latin typeface="DM Sans Medium" panose="020B0604020202020204" charset="0"/>
              </a:rPr>
              <a:t> các </a:t>
            </a:r>
            <a:r>
              <a:rPr lang="en-US" sz="2000" dirty="0" err="1">
                <a:latin typeface="DM Sans Medium" panose="020B0604020202020204" charset="0"/>
              </a:rPr>
              <a:t>mối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quan</a:t>
            </a:r>
            <a:r>
              <a:rPr lang="en-US" sz="2000" dirty="0">
                <a:latin typeface="DM Sans Medium" panose="020B0604020202020204" charset="0"/>
              </a:rPr>
              <a:t> hệ </a:t>
            </a:r>
            <a:r>
              <a:rPr lang="en-US" sz="2000" dirty="0" err="1">
                <a:latin typeface="DM Sans Medium" panose="020B0604020202020204" charset="0"/>
              </a:rPr>
              <a:t>phức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tạp</a:t>
            </a:r>
            <a:endParaRPr lang="en-US" sz="2000" dirty="0">
              <a:latin typeface="DM Sans Medium" panose="020B060402020202020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41376" y="1502166"/>
            <a:ext cx="12886198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DM Sans Medium" panose="020B0604020202020204" charset="0"/>
              </a:rPr>
              <a:t>Giới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thiệu</a:t>
            </a:r>
            <a:r>
              <a:rPr lang="en-US" sz="2000" dirty="0">
                <a:latin typeface="DM Sans Medium" panose="020B0604020202020204" charset="0"/>
              </a:rPr>
              <a:t> tính phi tuyến vào mạng</a:t>
            </a:r>
          </a:p>
        </p:txBody>
      </p:sp>
      <p:sp>
        <p:nvSpPr>
          <p:cNvPr id="3" name="Rectangle 2"/>
          <p:cNvSpPr/>
          <p:nvPr/>
        </p:nvSpPr>
        <p:spPr>
          <a:xfrm>
            <a:off x="341375" y="3505421"/>
            <a:ext cx="686409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DM Sans Medium" panose="020B0604020202020204" charset="0"/>
                <a:ea typeface="Times New Roman" panose="02020603050405020304" pitchFamily="18" charset="0"/>
              </a:rPr>
              <a:t>Kiểm</a:t>
            </a:r>
            <a:r>
              <a:rPr lang="en-US" sz="2000" dirty="0">
                <a:latin typeface="DM Sans Medium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Times New Roman" panose="02020603050405020304" pitchFamily="18" charset="0"/>
              </a:rPr>
              <a:t>soát</a:t>
            </a:r>
            <a:r>
              <a:rPr lang="en-US" sz="2000" dirty="0">
                <a:latin typeface="DM Sans Medium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Times New Roman" panose="02020603050405020304" pitchFamily="18" charset="0"/>
              </a:rPr>
              <a:t>đầu</a:t>
            </a:r>
            <a:r>
              <a:rPr lang="en-US" sz="2000" dirty="0">
                <a:latin typeface="DM Sans Medium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Times New Roman" panose="02020603050405020304" pitchFamily="18" charset="0"/>
              </a:rPr>
              <a:t>ra</a:t>
            </a:r>
            <a:r>
              <a:rPr lang="en-US" sz="2000" dirty="0">
                <a:latin typeface="DM Sans Medium" panose="020B0604020202020204" charset="0"/>
                <a:ea typeface="Times New Roman" panose="02020603050405020304" pitchFamily="18" charset="0"/>
              </a:rPr>
              <a:t> và </a:t>
            </a:r>
            <a:r>
              <a:rPr lang="en-US" sz="2000" dirty="0" err="1">
                <a:latin typeface="DM Sans Medium" panose="020B0604020202020204" charset="0"/>
                <a:ea typeface="Times New Roman" panose="02020603050405020304" pitchFamily="18" charset="0"/>
              </a:rPr>
              <a:t>ổn</a:t>
            </a:r>
            <a:r>
              <a:rPr lang="en-US" sz="2000" dirty="0">
                <a:latin typeface="DM Sans Medium" panose="020B0604020202020204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latin typeface="DM Sans Medium" panose="020B0604020202020204" charset="0"/>
                <a:ea typeface="Times New Roman" panose="02020603050405020304" pitchFamily="18" charset="0"/>
              </a:rPr>
              <a:t>định</a:t>
            </a:r>
            <a:r>
              <a:rPr lang="en-US" sz="2000" dirty="0">
                <a:latin typeface="DM Sans Medium" panose="020B0604020202020204" charset="0"/>
                <a:ea typeface="Times New Roman" panose="02020603050405020304" pitchFamily="18" charset="0"/>
              </a:rPr>
              <a:t> quá </a:t>
            </a:r>
            <a:r>
              <a:rPr lang="en-US" sz="2000" dirty="0" err="1">
                <a:latin typeface="DM Sans Medium" panose="020B0604020202020204" charset="0"/>
                <a:ea typeface="Times New Roman" panose="02020603050405020304" pitchFamily="18" charset="0"/>
              </a:rPr>
              <a:t>trình</a:t>
            </a:r>
            <a:r>
              <a:rPr lang="en-US" sz="2000" dirty="0">
                <a:latin typeface="DM Sans Medium" panose="020B0604020202020204" charset="0"/>
                <a:ea typeface="Times New Roman" panose="02020603050405020304" pitchFamily="18" charset="0"/>
              </a:rPr>
              <a:t> học</a:t>
            </a:r>
            <a:endParaRPr lang="en-US" sz="2000" dirty="0">
              <a:latin typeface="DM Sans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93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5" y="280416"/>
            <a:ext cx="74017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DM Sans Medium"/>
              </a:rPr>
              <a:t>Mô</a:t>
            </a:r>
            <a:r>
              <a:rPr lang="en-US" sz="3000" b="1" dirty="0">
                <a:latin typeface="DM Sans Medium"/>
              </a:rPr>
              <a:t> </a:t>
            </a:r>
            <a:r>
              <a:rPr lang="en-US" sz="3000" b="1" dirty="0" err="1">
                <a:latin typeface="DM Sans Medium"/>
              </a:rPr>
              <a:t>hình</a:t>
            </a:r>
            <a:r>
              <a:rPr lang="en-US" sz="3000" b="1" dirty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DeepFM</a:t>
            </a:r>
            <a:endParaRPr lang="en-US" sz="3000" b="1" dirty="0">
              <a:latin typeface="DM Sans Medium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16915" y="2133159"/>
            <a:ext cx="766398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>
                <a:latin typeface="DM Sans Medium" panose="020B0604020202020204" charset="0"/>
              </a:rPr>
              <a:t>Trong</a:t>
            </a:r>
            <a:r>
              <a:rPr lang="en-US" sz="2000" dirty="0">
                <a:latin typeface="DM Sans Medium" panose="020B0604020202020204" charset="0"/>
              </a:rPr>
              <a:t> đó: </a:t>
            </a:r>
            <a:endParaRPr lang="en-US" sz="2000" dirty="0" smtClean="0">
              <a:latin typeface="DM Sans Medium" panose="020B0604020202020204" charset="0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·"/>
            </a:pPr>
            <a:r>
              <a:rPr lang="en-US" sz="2000" dirty="0" smtClean="0">
                <a:latin typeface="DM Sans Medium" panose="020B0604020202020204" charset="0"/>
              </a:rPr>
              <a:t>Y-hat </a:t>
            </a:r>
            <a:r>
              <a:rPr lang="en-US" sz="2000" dirty="0">
                <a:latin typeface="DM Sans Medium" panose="020B0604020202020204" charset="0"/>
              </a:rPr>
              <a:t>∈ [0,1] là </a:t>
            </a:r>
            <a:r>
              <a:rPr lang="en-US" sz="2000" dirty="0" err="1" smtClean="0">
                <a:latin typeface="DM Sans Medium" panose="020B0604020202020204" charset="0"/>
              </a:rPr>
              <a:t>xác</a:t>
            </a:r>
            <a:r>
              <a:rPr lang="en-US" sz="2000" dirty="0" smtClean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suất</a:t>
            </a:r>
            <a:r>
              <a:rPr lang="en-US" sz="2000" dirty="0">
                <a:latin typeface="DM Sans Medium" panose="020B0604020202020204" charset="0"/>
              </a:rPr>
              <a:t> suy </a:t>
            </a:r>
            <a:r>
              <a:rPr lang="en-US" sz="2000" dirty="0" err="1">
                <a:latin typeface="DM Sans Medium" panose="020B0604020202020204" charset="0"/>
              </a:rPr>
              <a:t>ra</a:t>
            </a:r>
            <a:r>
              <a:rPr lang="en-US" sz="2000" dirty="0">
                <a:latin typeface="DM Sans Medium" panose="020B0604020202020204" charset="0"/>
              </a:rPr>
              <a:t> từ </a:t>
            </a:r>
            <a:r>
              <a:rPr lang="en-US" sz="2000" dirty="0" smtClean="0">
                <a:latin typeface="DM Sans Medium" panose="020B0604020202020204" charset="0"/>
              </a:rPr>
              <a:t>rating</a:t>
            </a: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·"/>
            </a:pPr>
            <a:r>
              <a:rPr lang="en-US" sz="2000" dirty="0">
                <a:latin typeface="DM Sans Medium" panose="020B0604020202020204" charset="0"/>
              </a:rPr>
              <a:t>Y</a:t>
            </a:r>
            <a:r>
              <a:rPr lang="en-US" sz="1200" dirty="0" smtClean="0">
                <a:latin typeface="DM Sans Medium" panose="020B0604020202020204" charset="0"/>
              </a:rPr>
              <a:t>FM</a:t>
            </a:r>
            <a:r>
              <a:rPr lang="en-US" sz="2000" dirty="0" smtClean="0">
                <a:latin typeface="DM Sans Medium" panose="020B0604020202020204" charset="0"/>
              </a:rPr>
              <a:t> </a:t>
            </a:r>
            <a:r>
              <a:rPr lang="en-US" sz="2000" dirty="0">
                <a:latin typeface="DM Sans Medium" panose="020B0604020202020204" charset="0"/>
              </a:rPr>
              <a:t>là </a:t>
            </a:r>
            <a:r>
              <a:rPr lang="en-US" sz="2000" dirty="0" err="1">
                <a:latin typeface="DM Sans Medium" panose="020B0604020202020204" charset="0"/>
              </a:rPr>
              <a:t>đầu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ra</a:t>
            </a:r>
            <a:r>
              <a:rPr lang="en-US" sz="2000" dirty="0">
                <a:latin typeface="DM Sans Medium" panose="020B0604020202020204" charset="0"/>
              </a:rPr>
              <a:t> của </a:t>
            </a:r>
            <a:r>
              <a:rPr lang="en-US" sz="2000" dirty="0" err="1">
                <a:latin typeface="DM Sans Medium" panose="020B0604020202020204" charset="0"/>
              </a:rPr>
              <a:t>thành</a:t>
            </a:r>
            <a:r>
              <a:rPr lang="en-US" sz="2000" dirty="0">
                <a:latin typeface="DM Sans Medium" panose="020B0604020202020204" charset="0"/>
              </a:rPr>
              <a:t> phần Factorization Machine, </a:t>
            </a:r>
            <a:endParaRPr lang="en-US" sz="2000" dirty="0" smtClean="0">
              <a:latin typeface="DM Sans Medium" panose="020B0604020202020204" charset="0"/>
            </a:endParaRPr>
          </a:p>
          <a:p>
            <a:pPr marL="285750" indent="-28575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·"/>
            </a:pPr>
            <a:r>
              <a:rPr lang="en-US" sz="2000" dirty="0">
                <a:latin typeface="DM Sans Medium" panose="020B0604020202020204" charset="0"/>
              </a:rPr>
              <a:t>Y</a:t>
            </a:r>
            <a:r>
              <a:rPr lang="en-US" sz="1200" dirty="0" smtClean="0">
                <a:latin typeface="DM Sans Medium" panose="020B0604020202020204" charset="0"/>
              </a:rPr>
              <a:t>DNN</a:t>
            </a:r>
            <a:r>
              <a:rPr lang="en-US" sz="2000" dirty="0" smtClean="0">
                <a:latin typeface="DM Sans Medium" panose="020B0604020202020204" charset="0"/>
              </a:rPr>
              <a:t> </a:t>
            </a:r>
            <a:r>
              <a:rPr lang="en-US" sz="2000" dirty="0">
                <a:latin typeface="DM Sans Medium" panose="020B0604020202020204" charset="0"/>
              </a:rPr>
              <a:t>là </a:t>
            </a:r>
            <a:r>
              <a:rPr lang="en-US" sz="2000" dirty="0" err="1">
                <a:latin typeface="DM Sans Medium" panose="020B0604020202020204" charset="0"/>
              </a:rPr>
              <a:t>đầu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ra</a:t>
            </a:r>
            <a:r>
              <a:rPr lang="en-US" sz="2000" dirty="0">
                <a:latin typeface="DM Sans Medium" panose="020B0604020202020204" charset="0"/>
              </a:rPr>
              <a:t> của </a:t>
            </a:r>
            <a:r>
              <a:rPr lang="en-US" sz="2000" dirty="0" err="1">
                <a:latin typeface="DM Sans Medium" panose="020B0604020202020204" charset="0"/>
              </a:rPr>
              <a:t>thành</a:t>
            </a:r>
            <a:r>
              <a:rPr lang="en-US" sz="2000" dirty="0">
                <a:latin typeface="DM Sans Medium" panose="020B0604020202020204" charset="0"/>
              </a:rPr>
              <a:t> phần mạng </a:t>
            </a:r>
            <a:r>
              <a:rPr lang="en-US" sz="2000" dirty="0" err="1">
                <a:latin typeface="DM Sans Medium" panose="020B0604020202020204" charset="0"/>
              </a:rPr>
              <a:t>nơ-ron</a:t>
            </a:r>
            <a:r>
              <a:rPr lang="en-US" sz="2000" dirty="0">
                <a:latin typeface="DM Sans Medium" panose="020B0604020202020204" charset="0"/>
              </a:rPr>
              <a:t> </a:t>
            </a:r>
            <a:r>
              <a:rPr lang="en-US" sz="2000" dirty="0" err="1">
                <a:latin typeface="DM Sans Medium" panose="020B0604020202020204" charset="0"/>
              </a:rPr>
              <a:t>sâu</a:t>
            </a:r>
            <a:r>
              <a:rPr lang="en-US" sz="2000" dirty="0">
                <a:latin typeface="DM Sans Medium" panose="020B0604020202020204" charset="0"/>
              </a:rPr>
              <a:t> (DNN).</a:t>
            </a:r>
            <a:endParaRPr lang="en-US" sz="2000" dirty="0">
              <a:latin typeface="DM Sans Medium" panose="020B060402020202020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2546845" y="1048131"/>
            <a:ext cx="299085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68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PlaceHolder 1"/>
          <p:cNvSpPr>
            <a:spLocks noGrp="1"/>
          </p:cNvSpPr>
          <p:nvPr>
            <p:ph type="title" idx="4294967295"/>
          </p:nvPr>
        </p:nvSpPr>
        <p:spPr>
          <a:xfrm>
            <a:off x="1295280" y="2333520"/>
            <a:ext cx="4287240" cy="1647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000" b="0" strike="noStrike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Quy trình xây dựng hệ thống</a:t>
            </a:r>
            <a:endParaRPr lang="fr-FR" sz="5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38" name="PlaceHolder 2"/>
          <p:cNvSpPr>
            <a:spLocks noGrp="1"/>
          </p:cNvSpPr>
          <p:nvPr>
            <p:ph type="title" idx="4294967295"/>
          </p:nvPr>
        </p:nvSpPr>
        <p:spPr>
          <a:xfrm>
            <a:off x="1371600" y="1162080"/>
            <a:ext cx="1095120" cy="10951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800" b="0" strike="noStrike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04</a:t>
            </a:r>
            <a:endParaRPr lang="fr-FR" sz="48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739" name="Google Shape;860;p38"/>
          <p:cNvGrpSpPr/>
          <p:nvPr/>
        </p:nvGrpSpPr>
        <p:grpSpPr>
          <a:xfrm>
            <a:off x="5454000" y="1236960"/>
            <a:ext cx="2976480" cy="2669400"/>
            <a:chOff x="5454000" y="1236960"/>
            <a:chExt cx="2976480" cy="2669400"/>
          </a:xfrm>
        </p:grpSpPr>
        <p:grpSp>
          <p:nvGrpSpPr>
            <p:cNvPr id="740" name="Google Shape;862;p38"/>
            <p:cNvGrpSpPr/>
            <p:nvPr/>
          </p:nvGrpSpPr>
          <p:grpSpPr>
            <a:xfrm>
              <a:off x="5636880" y="2809440"/>
              <a:ext cx="1096560" cy="1096560"/>
              <a:chOff x="5636880" y="2809440"/>
              <a:chExt cx="1096560" cy="1096560"/>
            </a:xfrm>
          </p:grpSpPr>
          <p:sp>
            <p:nvSpPr>
              <p:cNvPr id="741" name="Google Shape;863;p38"/>
              <p:cNvSpPr/>
              <p:nvPr/>
            </p:nvSpPr>
            <p:spPr>
              <a:xfrm>
                <a:off x="5636880" y="28094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2" name="Google Shape;864;p38"/>
              <p:cNvSpPr/>
              <p:nvPr/>
            </p:nvSpPr>
            <p:spPr>
              <a:xfrm>
                <a:off x="5693400" y="28659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3" name="Google Shape;865;p38"/>
              <p:cNvSpPr/>
              <p:nvPr/>
            </p:nvSpPr>
            <p:spPr>
              <a:xfrm>
                <a:off x="5746680" y="29188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4" name="Google Shape;866;p38"/>
              <p:cNvSpPr/>
              <p:nvPr/>
            </p:nvSpPr>
            <p:spPr>
              <a:xfrm>
                <a:off x="5801400" y="29739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5" name="Google Shape;867;p38"/>
              <p:cNvSpPr/>
              <p:nvPr/>
            </p:nvSpPr>
            <p:spPr>
              <a:xfrm>
                <a:off x="5856480" y="30286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6" name="Google Shape;868;p38"/>
              <p:cNvSpPr/>
              <p:nvPr/>
            </p:nvSpPr>
            <p:spPr>
              <a:xfrm>
                <a:off x="5911200" y="30837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7" name="Google Shape;869;p38"/>
              <p:cNvSpPr/>
              <p:nvPr/>
            </p:nvSpPr>
            <p:spPr>
              <a:xfrm>
                <a:off x="5972040" y="31446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8" name="Google Shape;870;p38"/>
              <p:cNvSpPr/>
              <p:nvPr/>
            </p:nvSpPr>
            <p:spPr>
              <a:xfrm>
                <a:off x="6033240" y="32058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749" name="Google Shape;871;p38"/>
            <p:cNvSpPr/>
            <p:nvPr/>
          </p:nvSpPr>
          <p:spPr>
            <a:xfrm flipH="1">
              <a:off x="7728120" y="153144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916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DM Sans Medium"/>
              </a:rPr>
              <a:t>Hệ </a:t>
            </a:r>
            <a:r>
              <a:rPr lang="en-US" sz="3000" b="1" dirty="0" err="1" smtClean="0">
                <a:latin typeface="DM Sans Medium"/>
              </a:rPr>
              <a:t>thống</a:t>
            </a:r>
            <a:r>
              <a:rPr lang="en-US" sz="3000" b="1" dirty="0" smtClean="0">
                <a:latin typeface="DM Sans Medium"/>
              </a:rPr>
              <a:t> MLOPs</a:t>
            </a:r>
            <a:endParaRPr lang="en-US" sz="3000" b="1" dirty="0">
              <a:latin typeface="DM Sans Medium"/>
            </a:endParaRPr>
          </a:p>
        </p:txBody>
      </p:sp>
      <p:pic>
        <p:nvPicPr>
          <p:cNvPr id="7" name="Picture 6" descr="MLOps란?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734" y="1159359"/>
            <a:ext cx="5943600" cy="33159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056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DM Sans Medium"/>
              </a:rPr>
              <a:t>Hệ </a:t>
            </a:r>
            <a:r>
              <a:rPr lang="en-US" sz="3000" b="1" dirty="0" err="1" smtClean="0">
                <a:latin typeface="DM Sans Medium"/>
              </a:rPr>
              <a:t>thống</a:t>
            </a:r>
            <a:r>
              <a:rPr lang="en-US" sz="3000" b="1" dirty="0" smtClean="0">
                <a:latin typeface="DM Sans Medium"/>
              </a:rPr>
              <a:t> MLOPs</a:t>
            </a:r>
            <a:endParaRPr lang="en-US" sz="3000" b="1" dirty="0">
              <a:latin typeface="DM Sans Mediu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1375" y="1010900"/>
            <a:ext cx="6079159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 smtClean="0"/>
              <a:t>Vòng</a:t>
            </a:r>
            <a:r>
              <a:rPr lang="en-US" sz="2000" dirty="0" smtClean="0"/>
              <a:t> </a:t>
            </a:r>
            <a:r>
              <a:rPr lang="en-US" sz="2000" dirty="0" err="1" smtClean="0"/>
              <a:t>đời</a:t>
            </a:r>
            <a:r>
              <a:rPr lang="en-US" sz="2000" dirty="0" smtClean="0"/>
              <a:t> của hệ </a:t>
            </a:r>
            <a:r>
              <a:rPr lang="en-US" sz="2000" dirty="0" err="1" smtClean="0"/>
              <a:t>thống</a:t>
            </a:r>
            <a:r>
              <a:rPr lang="en-US" sz="2000" dirty="0" smtClean="0"/>
              <a:t> </a:t>
            </a:r>
            <a:r>
              <a:rPr lang="en-US" sz="2000" dirty="0" err="1" smtClean="0"/>
              <a:t>MLOps</a:t>
            </a:r>
            <a:r>
              <a:rPr lang="en-US" sz="2000" dirty="0" smtClean="0"/>
              <a:t>: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341375" y="1684382"/>
            <a:ext cx="8157939" cy="958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Data Pipeline: </a:t>
            </a:r>
            <a:r>
              <a:rPr lang="en-US" sz="2000" dirty="0"/>
              <a:t>Thu </a:t>
            </a:r>
            <a:r>
              <a:rPr lang="en-US" sz="2000" dirty="0" err="1"/>
              <a:t>thập</a:t>
            </a:r>
            <a:r>
              <a:rPr lang="en-US" sz="2000" dirty="0"/>
              <a:t>, </a:t>
            </a:r>
            <a:r>
              <a:rPr lang="en-US" sz="2000" dirty="0" err="1"/>
              <a:t>xử</a:t>
            </a:r>
            <a:r>
              <a:rPr lang="en-US" sz="2000" dirty="0"/>
              <a:t> lý, </a:t>
            </a:r>
            <a:r>
              <a:rPr lang="en-US" sz="2000" dirty="0" err="1"/>
              <a:t>lưu</a:t>
            </a:r>
            <a:r>
              <a:rPr lang="en-US" sz="2000" dirty="0"/>
              <a:t> </a:t>
            </a:r>
            <a:r>
              <a:rPr lang="en-US" sz="2000" dirty="0" err="1"/>
              <a:t>trữ</a:t>
            </a:r>
            <a:r>
              <a:rPr lang="en-US" sz="2000" dirty="0"/>
              <a:t>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</a:t>
            </a:r>
            <a:r>
              <a:rPr lang="en-US" sz="2000" dirty="0" err="1"/>
              <a:t>người</a:t>
            </a:r>
            <a:r>
              <a:rPr lang="en-US" sz="2000" dirty="0"/>
              <a:t> dùng và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</a:t>
            </a:r>
            <a:r>
              <a:rPr lang="en-US" sz="2000" dirty="0" err="1"/>
              <a:t>sách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341375" y="2718313"/>
            <a:ext cx="7940851" cy="958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Training </a:t>
            </a:r>
            <a:r>
              <a:rPr lang="en-US" sz="2000" dirty="0" err="1"/>
              <a:t>Pipline</a:t>
            </a:r>
            <a:r>
              <a:rPr lang="en-US" sz="2000" dirty="0"/>
              <a:t>: </a:t>
            </a:r>
            <a:r>
              <a:rPr lang="en-US" sz="2000" dirty="0" err="1"/>
              <a:t>Huấn</a:t>
            </a:r>
            <a:r>
              <a:rPr lang="en-US" sz="2000" dirty="0"/>
              <a:t> </a:t>
            </a:r>
            <a:r>
              <a:rPr lang="en-US" sz="2000" dirty="0" err="1" smtClean="0"/>
              <a:t>luyện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hình</a:t>
            </a:r>
            <a:r>
              <a:rPr lang="en-US" sz="2000" dirty="0" smtClean="0"/>
              <a:t> </a:t>
            </a:r>
            <a:r>
              <a:rPr lang="en-US" sz="2000" dirty="0" err="1" smtClean="0"/>
              <a:t>DeepFM</a:t>
            </a:r>
            <a:r>
              <a:rPr lang="en-US" sz="2000" dirty="0" smtClean="0"/>
              <a:t> với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r>
              <a:rPr lang="en-US" sz="2000" dirty="0"/>
              <a:t> </a:t>
            </a:r>
            <a:r>
              <a:rPr lang="en-US" sz="2000" dirty="0" err="1" smtClean="0"/>
              <a:t>đã</a:t>
            </a:r>
            <a:r>
              <a:rPr lang="en-US" sz="2000" dirty="0" smtClean="0"/>
              <a:t> được </a:t>
            </a:r>
            <a:r>
              <a:rPr lang="en-US" sz="2000" dirty="0" err="1" smtClean="0"/>
              <a:t>xử</a:t>
            </a:r>
            <a:r>
              <a:rPr lang="en-US" sz="2000" dirty="0" smtClean="0"/>
              <a:t> lý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114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DM Sans Medium"/>
              </a:rPr>
              <a:t>Hệ </a:t>
            </a:r>
            <a:r>
              <a:rPr lang="en-US" sz="3000" b="1" dirty="0" err="1" smtClean="0">
                <a:latin typeface="DM Sans Medium"/>
              </a:rPr>
              <a:t>thống</a:t>
            </a:r>
            <a:r>
              <a:rPr lang="en-US" sz="3000" b="1" dirty="0" smtClean="0">
                <a:latin typeface="DM Sans Medium"/>
              </a:rPr>
              <a:t> MLOPs</a:t>
            </a:r>
            <a:endParaRPr lang="en-US" sz="3000" b="1" dirty="0">
              <a:latin typeface="DM Sans Medium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1376" y="2347026"/>
            <a:ext cx="7940851" cy="1420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Monitoring and Retraining: Theo </a:t>
            </a:r>
            <a:r>
              <a:rPr lang="en-US" sz="2000" dirty="0" err="1"/>
              <a:t>dõi</a:t>
            </a:r>
            <a:r>
              <a:rPr lang="en-US" sz="2000" dirty="0"/>
              <a:t> </a:t>
            </a:r>
            <a:r>
              <a:rPr lang="en-US" sz="2000" dirty="0" err="1"/>
              <a:t>hiệu</a:t>
            </a:r>
            <a:r>
              <a:rPr lang="en-US" sz="2000" dirty="0"/>
              <a:t> </a:t>
            </a:r>
            <a:r>
              <a:rPr lang="en-US" sz="2000" dirty="0" err="1"/>
              <a:t>suất</a:t>
            </a:r>
            <a:r>
              <a:rPr lang="en-US" sz="2000" dirty="0"/>
              <a:t>, </a:t>
            </a:r>
            <a:r>
              <a:rPr lang="en-US" sz="2000" dirty="0" err="1"/>
              <a:t>đánh</a:t>
            </a:r>
            <a:r>
              <a:rPr lang="en-US" sz="2000" dirty="0"/>
              <a:t> giá </a:t>
            </a:r>
            <a:r>
              <a:rPr lang="en-US" sz="2000" dirty="0" err="1"/>
              <a:t>độ</a:t>
            </a:r>
            <a:r>
              <a:rPr lang="en-US" sz="2000" dirty="0"/>
              <a:t> </a:t>
            </a:r>
            <a:r>
              <a:rPr lang="en-US" sz="2000" dirty="0" err="1"/>
              <a:t>chính</a:t>
            </a:r>
            <a:r>
              <a:rPr lang="en-US" sz="2000" dirty="0"/>
              <a:t> </a:t>
            </a:r>
            <a:r>
              <a:rPr lang="en-US" sz="2000" dirty="0" err="1"/>
              <a:t>xác</a:t>
            </a:r>
            <a:r>
              <a:rPr lang="en-US" sz="2000" dirty="0"/>
              <a:t> và </a:t>
            </a:r>
            <a:r>
              <a:rPr lang="en-US" sz="2000" dirty="0" err="1"/>
              <a:t>tái</a:t>
            </a:r>
            <a:r>
              <a:rPr lang="en-US" sz="2000" dirty="0"/>
              <a:t> </a:t>
            </a:r>
            <a:r>
              <a:rPr lang="en-US" sz="2000" dirty="0" err="1"/>
              <a:t>huấn</a:t>
            </a:r>
            <a:r>
              <a:rPr lang="en-US" sz="2000" dirty="0"/>
              <a:t> </a:t>
            </a:r>
            <a:r>
              <a:rPr lang="en-US" sz="2000" dirty="0" err="1"/>
              <a:t>luyện</a:t>
            </a:r>
            <a:r>
              <a:rPr lang="en-US" sz="2000" dirty="0"/>
              <a:t>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hình</a:t>
            </a:r>
            <a:r>
              <a:rPr lang="en-US" sz="2000" dirty="0"/>
              <a:t> khi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thiết</a:t>
            </a:r>
            <a:r>
              <a:rPr lang="en-US" sz="2000" dirty="0"/>
              <a:t> để duy </a:t>
            </a:r>
            <a:r>
              <a:rPr lang="en-US" sz="2000" dirty="0" err="1"/>
              <a:t>trì</a:t>
            </a:r>
            <a:r>
              <a:rPr lang="en-US" sz="2000" dirty="0"/>
              <a:t> </a:t>
            </a:r>
            <a:r>
              <a:rPr lang="en-US" sz="2000" dirty="0" err="1"/>
              <a:t>độ</a:t>
            </a:r>
            <a:r>
              <a:rPr lang="en-US" sz="2000" dirty="0"/>
              <a:t> </a:t>
            </a:r>
            <a:r>
              <a:rPr lang="en-US" sz="2000" dirty="0" err="1"/>
              <a:t>chính</a:t>
            </a:r>
            <a:r>
              <a:rPr lang="en-US" sz="2000" dirty="0"/>
              <a:t> </a:t>
            </a:r>
            <a:r>
              <a:rPr lang="en-US" sz="2000" dirty="0" err="1"/>
              <a:t>xác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41376" y="1157439"/>
            <a:ext cx="8092155" cy="958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Serving </a:t>
            </a:r>
            <a:r>
              <a:rPr lang="en-US" sz="2000" dirty="0" err="1"/>
              <a:t>Pipline</a:t>
            </a:r>
            <a:r>
              <a:rPr lang="en-US" sz="2000" dirty="0"/>
              <a:t>: </a:t>
            </a:r>
            <a:r>
              <a:rPr lang="en-US" sz="2000" dirty="0" err="1"/>
              <a:t>Triển</a:t>
            </a:r>
            <a:r>
              <a:rPr lang="en-US" sz="2000" dirty="0"/>
              <a:t> </a:t>
            </a:r>
            <a:r>
              <a:rPr lang="en-US" sz="2000" dirty="0" err="1"/>
              <a:t>khai</a:t>
            </a:r>
            <a:r>
              <a:rPr lang="en-US" sz="2000" dirty="0"/>
              <a:t>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hình</a:t>
            </a:r>
            <a:r>
              <a:rPr lang="en-US" sz="2000" dirty="0"/>
              <a:t> </a:t>
            </a:r>
            <a:r>
              <a:rPr lang="en-US" sz="2000" dirty="0" err="1"/>
              <a:t>dưới</a:t>
            </a:r>
            <a:r>
              <a:rPr lang="en-US" sz="2000" dirty="0"/>
              <a:t> </a:t>
            </a:r>
            <a:r>
              <a:rPr lang="en-US" sz="2000" dirty="0" err="1"/>
              <a:t>dạng</a:t>
            </a:r>
            <a:r>
              <a:rPr lang="en-US" sz="2000" dirty="0"/>
              <a:t> API để tích </a:t>
            </a:r>
            <a:r>
              <a:rPr lang="en-US" sz="2000" dirty="0" err="1"/>
              <a:t>hợp</a:t>
            </a:r>
            <a:r>
              <a:rPr lang="en-US" sz="2000" dirty="0"/>
              <a:t> với website Bookies</a:t>
            </a:r>
          </a:p>
        </p:txBody>
      </p:sp>
    </p:spTree>
    <p:extLst>
      <p:ext uri="{BB962C8B-B14F-4D97-AF65-F5344CB8AC3E}">
        <p14:creationId xmlns:p14="http://schemas.microsoft.com/office/powerpoint/2010/main" val="347184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DM Sans Medium"/>
              </a:rPr>
              <a:t>Tiền </a:t>
            </a:r>
            <a:r>
              <a:rPr lang="en-US" sz="3000" b="1" dirty="0" err="1" smtClean="0">
                <a:latin typeface="DM Sans Medium"/>
              </a:rPr>
              <a:t>xử</a:t>
            </a:r>
            <a:r>
              <a:rPr lang="en-US" sz="3000" b="1" dirty="0" smtClean="0">
                <a:latin typeface="DM Sans Medium"/>
              </a:rPr>
              <a:t> lý </a:t>
            </a:r>
            <a:r>
              <a:rPr lang="en-US" sz="3000" b="1" dirty="0" err="1" smtClean="0">
                <a:latin typeface="DM Sans Medium"/>
              </a:rPr>
              <a:t>dữ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liệu</a:t>
            </a:r>
            <a:endParaRPr lang="en-US" sz="3000" b="1" dirty="0">
              <a:latin typeface="DM Sans Mediu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1375" y="982399"/>
            <a:ext cx="607915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 smtClean="0"/>
              <a:t>Chuẩn</a:t>
            </a:r>
            <a:r>
              <a:rPr lang="en-US" sz="2000" dirty="0" smtClean="0"/>
              <a:t> bị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402335" y="1733149"/>
            <a:ext cx="4398380" cy="2198153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5028943" y="760273"/>
            <a:ext cx="3767817" cy="1725713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4"/>
          <a:stretch>
            <a:fillRect/>
          </a:stretch>
        </p:blipFill>
        <p:spPr>
          <a:xfrm>
            <a:off x="5633786" y="2759073"/>
            <a:ext cx="3162974" cy="193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DM Sans Medium"/>
              </a:rPr>
              <a:t>Tiền </a:t>
            </a:r>
            <a:r>
              <a:rPr lang="en-US" sz="3000" b="1" dirty="0" err="1" smtClean="0">
                <a:latin typeface="DM Sans Medium"/>
              </a:rPr>
              <a:t>xử</a:t>
            </a:r>
            <a:r>
              <a:rPr lang="en-US" sz="3000" b="1" dirty="0" smtClean="0">
                <a:latin typeface="DM Sans Medium"/>
              </a:rPr>
              <a:t> lý </a:t>
            </a:r>
            <a:r>
              <a:rPr lang="en-US" sz="3000" b="1" dirty="0" err="1" smtClean="0">
                <a:latin typeface="DM Sans Medium"/>
              </a:rPr>
              <a:t>dữ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liệu</a:t>
            </a:r>
            <a:endParaRPr lang="en-US" sz="3000" b="1" dirty="0">
              <a:latin typeface="DM Sans Mediu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1375" y="982399"/>
            <a:ext cx="693724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Làm </a:t>
            </a:r>
            <a:r>
              <a:rPr lang="en-US" sz="2000" dirty="0" err="1" smtClean="0"/>
              <a:t>sạch</a:t>
            </a:r>
            <a:r>
              <a:rPr lang="en-US" sz="2000" dirty="0" smtClean="0"/>
              <a:t>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341375" y="1680229"/>
            <a:ext cx="6937249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Xử</a:t>
            </a:r>
            <a:r>
              <a:rPr lang="en-US" sz="2000" dirty="0" smtClean="0"/>
              <a:t> lý các giá </a:t>
            </a:r>
            <a:r>
              <a:rPr lang="en-US" sz="2000" dirty="0" err="1" smtClean="0"/>
              <a:t>trị</a:t>
            </a:r>
            <a:r>
              <a:rPr lang="en-US" sz="2000" dirty="0" smtClean="0"/>
              <a:t> null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41375" y="2321057"/>
            <a:ext cx="693724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Chuẩn</a:t>
            </a:r>
            <a:r>
              <a:rPr lang="en-US" sz="2000" dirty="0" smtClean="0"/>
              <a:t> </a:t>
            </a:r>
            <a:r>
              <a:rPr lang="en-US" sz="2000" dirty="0" err="1" smtClean="0"/>
              <a:t>hóa</a:t>
            </a:r>
            <a:r>
              <a:rPr lang="en-US" sz="2000" dirty="0" smtClean="0"/>
              <a:t> các giá </a:t>
            </a:r>
            <a:r>
              <a:rPr lang="en-US" sz="2000" dirty="0" err="1" smtClean="0"/>
              <a:t>trị</a:t>
            </a:r>
            <a:r>
              <a:rPr lang="en-US" sz="2000" dirty="0" smtClean="0"/>
              <a:t> không </a:t>
            </a:r>
            <a:r>
              <a:rPr lang="en-US" sz="2000" dirty="0" err="1" smtClean="0"/>
              <a:t>hợp</a:t>
            </a:r>
            <a:r>
              <a:rPr lang="en-US" sz="2000" dirty="0" smtClean="0"/>
              <a:t> </a:t>
            </a:r>
            <a:r>
              <a:rPr lang="en-US" sz="2000" dirty="0" err="1" smtClean="0"/>
              <a:t>lệ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41374" y="3018888"/>
            <a:ext cx="7491986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Mã</a:t>
            </a:r>
            <a:r>
              <a:rPr lang="en-US" sz="2000" dirty="0" smtClean="0"/>
              <a:t> </a:t>
            </a:r>
            <a:r>
              <a:rPr lang="en-US" sz="2000" dirty="0" err="1" smtClean="0"/>
              <a:t>hóa</a:t>
            </a:r>
            <a:r>
              <a:rPr lang="en-US" sz="2000" dirty="0" smtClean="0"/>
              <a:t>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r>
              <a:rPr lang="en-US" sz="2000" dirty="0" smtClean="0"/>
              <a:t> </a:t>
            </a:r>
            <a:r>
              <a:rPr lang="en-US" sz="2000" dirty="0" err="1" smtClean="0"/>
              <a:t>dạng</a:t>
            </a:r>
            <a:r>
              <a:rPr lang="en-US" sz="2000" dirty="0" smtClean="0"/>
              <a:t> </a:t>
            </a:r>
            <a:r>
              <a:rPr lang="en-US" sz="2000" dirty="0" err="1" smtClean="0"/>
              <a:t>chuỗi</a:t>
            </a:r>
            <a:r>
              <a:rPr lang="en-US" sz="2000" dirty="0" smtClean="0"/>
              <a:t> </a:t>
            </a:r>
            <a:r>
              <a:rPr lang="en-US" sz="2000" dirty="0" err="1" smtClean="0"/>
              <a:t>thành</a:t>
            </a:r>
            <a:r>
              <a:rPr lang="en-US" sz="2000" dirty="0" smtClean="0"/>
              <a:t> số </a:t>
            </a:r>
            <a:r>
              <a:rPr lang="en-US" sz="2000" dirty="0" err="1" smtClean="0"/>
              <a:t>rời</a:t>
            </a:r>
            <a:r>
              <a:rPr lang="en-US" sz="2000" dirty="0" smtClean="0"/>
              <a:t> </a:t>
            </a:r>
            <a:r>
              <a:rPr lang="en-US" sz="2000" dirty="0" err="1" smtClean="0"/>
              <a:t>rạc</a:t>
            </a:r>
            <a:r>
              <a:rPr lang="en-US" sz="2000" dirty="0" smtClean="0"/>
              <a:t> (Label Encoding)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43340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1009;p48"/>
          <p:cNvGrpSpPr/>
          <p:nvPr/>
        </p:nvGrpSpPr>
        <p:grpSpPr>
          <a:xfrm>
            <a:off x="7020000" y="3506760"/>
            <a:ext cx="2672280" cy="2704680"/>
            <a:chOff x="7020000" y="3506760"/>
            <a:chExt cx="2672280" cy="2704680"/>
          </a:xfrm>
        </p:grpSpPr>
        <p:grpSp>
          <p:nvGrpSpPr>
            <p:cNvPr id="728" name="Google Shape;1010;p48"/>
            <p:cNvGrpSpPr/>
            <p:nvPr/>
          </p:nvGrpSpPr>
          <p:grpSpPr>
            <a:xfrm>
              <a:off x="8595360" y="3506760"/>
              <a:ext cx="1096920" cy="1096920"/>
              <a:chOff x="8595360" y="3506760"/>
              <a:chExt cx="1096920" cy="1096920"/>
            </a:xfrm>
          </p:grpSpPr>
          <p:sp>
            <p:nvSpPr>
              <p:cNvPr id="729" name="Google Shape;1011;p48"/>
              <p:cNvSpPr/>
              <p:nvPr/>
            </p:nvSpPr>
            <p:spPr>
              <a:xfrm>
                <a:off x="8595360" y="350676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30" name="Google Shape;1012;p48"/>
              <p:cNvSpPr/>
              <p:nvPr/>
            </p:nvSpPr>
            <p:spPr>
              <a:xfrm>
                <a:off x="8651880" y="356328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31" name="Google Shape;1013;p48"/>
              <p:cNvSpPr/>
              <p:nvPr/>
            </p:nvSpPr>
            <p:spPr>
              <a:xfrm>
                <a:off x="8704800" y="361620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32" name="Google Shape;1014;p48"/>
              <p:cNvSpPr/>
              <p:nvPr/>
            </p:nvSpPr>
            <p:spPr>
              <a:xfrm>
                <a:off x="8759880" y="367128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33" name="Google Shape;1015;p48"/>
              <p:cNvSpPr/>
              <p:nvPr/>
            </p:nvSpPr>
            <p:spPr>
              <a:xfrm>
                <a:off x="8814960" y="372600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34" name="Google Shape;1016;p48"/>
              <p:cNvSpPr/>
              <p:nvPr/>
            </p:nvSpPr>
            <p:spPr>
              <a:xfrm>
                <a:off x="8869680" y="378108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35" name="Google Shape;1017;p48"/>
              <p:cNvSpPr/>
              <p:nvPr/>
            </p:nvSpPr>
            <p:spPr>
              <a:xfrm>
                <a:off x="8930520" y="384192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36" name="Google Shape;1018;p48"/>
              <p:cNvSpPr/>
              <p:nvPr/>
            </p:nvSpPr>
            <p:spPr>
              <a:xfrm>
                <a:off x="8991720" y="39031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19" name="PlaceHolder 2"/>
          <p:cNvSpPr txBox="1">
            <a:spLocks/>
          </p:cNvSpPr>
          <p:nvPr/>
        </p:nvSpPr>
        <p:spPr>
          <a:xfrm>
            <a:off x="1486853" y="420289"/>
            <a:ext cx="947100" cy="8310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4000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01</a:t>
            </a:r>
            <a:endParaRPr lang="fr-FR" sz="4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20" name="PlaceHolder 2"/>
          <p:cNvSpPr txBox="1">
            <a:spLocks/>
          </p:cNvSpPr>
          <p:nvPr/>
        </p:nvSpPr>
        <p:spPr>
          <a:xfrm>
            <a:off x="2433953" y="1251349"/>
            <a:ext cx="947100" cy="8310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4000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02</a:t>
            </a:r>
            <a:endParaRPr lang="fr-FR" sz="4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21" name="PlaceHolder 2"/>
          <p:cNvSpPr txBox="1">
            <a:spLocks/>
          </p:cNvSpPr>
          <p:nvPr/>
        </p:nvSpPr>
        <p:spPr>
          <a:xfrm>
            <a:off x="1486853" y="2088190"/>
            <a:ext cx="947100" cy="8310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4000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03</a:t>
            </a:r>
            <a:endParaRPr lang="fr-FR" sz="4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5" name="PlaceHolder 2"/>
          <p:cNvSpPr txBox="1">
            <a:spLocks/>
          </p:cNvSpPr>
          <p:nvPr/>
        </p:nvSpPr>
        <p:spPr>
          <a:xfrm>
            <a:off x="2433953" y="2918480"/>
            <a:ext cx="947100" cy="8310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4000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04</a:t>
            </a:r>
            <a:endParaRPr lang="fr-FR" sz="4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6" name="PlaceHolder 2"/>
          <p:cNvSpPr txBox="1">
            <a:spLocks/>
          </p:cNvSpPr>
          <p:nvPr/>
        </p:nvSpPr>
        <p:spPr>
          <a:xfrm>
            <a:off x="1486853" y="3748770"/>
            <a:ext cx="947100" cy="8310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4000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05</a:t>
            </a:r>
            <a:endParaRPr lang="fr-FR" sz="4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65881" y="578652"/>
            <a:ext cx="4210187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 err="1" smtClean="0"/>
              <a:t>Nêu</a:t>
            </a:r>
            <a:r>
              <a:rPr lang="en-US" sz="2900" b="1" dirty="0" smtClean="0"/>
              <a:t> </a:t>
            </a:r>
            <a:r>
              <a:rPr lang="en-US" sz="2900" b="1" dirty="0" err="1" smtClean="0"/>
              <a:t>vấn</a:t>
            </a:r>
            <a:r>
              <a:rPr lang="en-US" sz="2900" b="1" dirty="0" smtClean="0"/>
              <a:t> đề </a:t>
            </a:r>
            <a:endParaRPr lang="en-US" sz="29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3618109" y="1413507"/>
            <a:ext cx="4210187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 err="1" smtClean="0"/>
              <a:t>Mục</a:t>
            </a:r>
            <a:r>
              <a:rPr lang="en-US" sz="2900" b="1" dirty="0" smtClean="0"/>
              <a:t> </a:t>
            </a:r>
            <a:r>
              <a:rPr lang="en-US" sz="2900" b="1" dirty="0" err="1" smtClean="0"/>
              <a:t>đích</a:t>
            </a:r>
            <a:r>
              <a:rPr lang="en-US" sz="2900" b="1" dirty="0" smtClean="0"/>
              <a:t> </a:t>
            </a:r>
            <a:r>
              <a:rPr lang="en-US" sz="2900" b="1" dirty="0" smtClean="0"/>
              <a:t>đề tài</a:t>
            </a:r>
            <a:endParaRPr lang="en-US" sz="29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2565881" y="2248362"/>
            <a:ext cx="4210187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 smtClean="0"/>
              <a:t>Cơ </a:t>
            </a:r>
            <a:r>
              <a:rPr lang="en-US" sz="2900" b="1" dirty="0" err="1" smtClean="0"/>
              <a:t>sở</a:t>
            </a:r>
            <a:r>
              <a:rPr lang="en-US" sz="2900" b="1" dirty="0" smtClean="0"/>
              <a:t> lý thuyết</a:t>
            </a:r>
            <a:endParaRPr lang="en-US" sz="29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3618109" y="3083217"/>
            <a:ext cx="531889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 err="1" smtClean="0"/>
              <a:t>Xây</a:t>
            </a:r>
            <a:r>
              <a:rPr lang="en-US" sz="2900" b="1" dirty="0" smtClean="0"/>
              <a:t> </a:t>
            </a:r>
            <a:r>
              <a:rPr lang="en-US" sz="2900" b="1" dirty="0" err="1" smtClean="0"/>
              <a:t>dựng</a:t>
            </a:r>
            <a:r>
              <a:rPr lang="en-US" sz="2900" b="1" dirty="0" smtClean="0"/>
              <a:t> hệ </a:t>
            </a:r>
            <a:r>
              <a:rPr lang="en-US" sz="2900" b="1" dirty="0" err="1" smtClean="0"/>
              <a:t>thống</a:t>
            </a:r>
            <a:r>
              <a:rPr lang="en-US" sz="2900" b="1" dirty="0" smtClean="0"/>
              <a:t> </a:t>
            </a:r>
            <a:endParaRPr lang="en-US" sz="29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2565881" y="3918072"/>
            <a:ext cx="5342791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 err="1" smtClean="0"/>
              <a:t>Kết</a:t>
            </a:r>
            <a:r>
              <a:rPr lang="en-US" sz="2900" b="1" dirty="0" smtClean="0"/>
              <a:t> </a:t>
            </a:r>
            <a:r>
              <a:rPr lang="en-US" sz="2900" b="1" dirty="0" err="1" smtClean="0"/>
              <a:t>luận</a:t>
            </a:r>
            <a:r>
              <a:rPr lang="en-US" sz="2900" b="1" dirty="0" smtClean="0"/>
              <a:t> và </a:t>
            </a:r>
            <a:r>
              <a:rPr lang="en-US" sz="2900" b="1" dirty="0" err="1" smtClean="0"/>
              <a:t>hướng</a:t>
            </a:r>
            <a:r>
              <a:rPr lang="en-US" sz="2900" b="1" dirty="0" smtClean="0"/>
              <a:t> </a:t>
            </a:r>
            <a:r>
              <a:rPr lang="en-US" sz="2900" b="1" dirty="0" err="1" smtClean="0"/>
              <a:t>phát</a:t>
            </a:r>
            <a:r>
              <a:rPr lang="en-US" sz="2900" b="1" dirty="0" smtClean="0"/>
              <a:t> </a:t>
            </a:r>
            <a:r>
              <a:rPr lang="en-US" sz="2900" b="1" dirty="0" err="1" smtClean="0"/>
              <a:t>triển</a:t>
            </a:r>
            <a:endParaRPr lang="en-US" sz="29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Huấn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luyện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mô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hình</a:t>
            </a:r>
            <a:endParaRPr lang="en-US" sz="3000" b="1" dirty="0">
              <a:latin typeface="DM Sans Medium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500905"/>
              </p:ext>
            </p:extLst>
          </p:nvPr>
        </p:nvGraphicFramePr>
        <p:xfrm>
          <a:off x="516923" y="3174489"/>
          <a:ext cx="8316485" cy="196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017">
                  <a:extLst>
                    <a:ext uri="{9D8B030D-6E8A-4147-A177-3AD203B41FA5}">
                      <a16:colId xmlns:a16="http://schemas.microsoft.com/office/drawing/2014/main" val="4115175527"/>
                    </a:ext>
                  </a:extLst>
                </a:gridCol>
                <a:gridCol w="1965484">
                  <a:extLst>
                    <a:ext uri="{9D8B030D-6E8A-4147-A177-3AD203B41FA5}">
                      <a16:colId xmlns:a16="http://schemas.microsoft.com/office/drawing/2014/main" val="3962922594"/>
                    </a:ext>
                  </a:extLst>
                </a:gridCol>
                <a:gridCol w="1175445">
                  <a:extLst>
                    <a:ext uri="{9D8B030D-6E8A-4147-A177-3AD203B41FA5}">
                      <a16:colId xmlns:a16="http://schemas.microsoft.com/office/drawing/2014/main" val="475834104"/>
                    </a:ext>
                  </a:extLst>
                </a:gridCol>
                <a:gridCol w="1391547">
                  <a:extLst>
                    <a:ext uri="{9D8B030D-6E8A-4147-A177-3AD203B41FA5}">
                      <a16:colId xmlns:a16="http://schemas.microsoft.com/office/drawing/2014/main" val="1351128821"/>
                    </a:ext>
                  </a:extLst>
                </a:gridCol>
                <a:gridCol w="1283496">
                  <a:extLst>
                    <a:ext uri="{9D8B030D-6E8A-4147-A177-3AD203B41FA5}">
                      <a16:colId xmlns:a16="http://schemas.microsoft.com/office/drawing/2014/main" val="1048446719"/>
                    </a:ext>
                  </a:extLst>
                </a:gridCol>
                <a:gridCol w="1283496">
                  <a:extLst>
                    <a:ext uri="{9D8B030D-6E8A-4147-A177-3AD203B41FA5}">
                      <a16:colId xmlns:a16="http://schemas.microsoft.com/office/drawing/2014/main" val="1831773190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 err="1" smtClean="0">
                          <a:latin typeface="DM Sans Medium" panose="020B0604020202020204" charset="0"/>
                        </a:rPr>
                        <a:t>Thông</a:t>
                      </a:r>
                      <a:r>
                        <a:rPr lang="en-US" sz="2000" baseline="0" dirty="0" smtClean="0">
                          <a:latin typeface="DM Sans Medium" panose="020B0604020202020204" charset="0"/>
                        </a:rPr>
                        <a:t> số </a:t>
                      </a:r>
                      <a:r>
                        <a:rPr lang="en-US" sz="2000" baseline="0" dirty="0" err="1" smtClean="0">
                          <a:latin typeface="DM Sans Medium" panose="020B0604020202020204" charset="0"/>
                        </a:rPr>
                        <a:t>huấn</a:t>
                      </a:r>
                      <a:r>
                        <a:rPr lang="en-US" sz="20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2000" baseline="0" dirty="0" err="1" smtClean="0">
                          <a:latin typeface="DM Sans Medium" panose="020B0604020202020204" charset="0"/>
                        </a:rPr>
                        <a:t>luyện</a:t>
                      </a:r>
                      <a:endParaRPr lang="en-US" sz="20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239065"/>
                  </a:ext>
                </a:extLst>
              </a:tr>
              <a:tr h="37072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Loss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Function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Metrics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Optimizer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Epochs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Batch size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728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err="1" smtClean="0">
                          <a:latin typeface="DM Sans Medium" panose="020B0604020202020204" charset="0"/>
                        </a:rPr>
                        <a:t>Thông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số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Binary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Cross-Entropy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Accuracy, </a:t>
                      </a:r>
                      <a:r>
                        <a:rPr lang="en-US" sz="1800" dirty="0" err="1" smtClean="0">
                          <a:latin typeface="DM Sans Medium" panose="020B0604020202020204" charset="0"/>
                        </a:rPr>
                        <a:t>LogLoss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Adam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5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32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707077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851657"/>
              </p:ext>
            </p:extLst>
          </p:nvPr>
        </p:nvGraphicFramePr>
        <p:xfrm>
          <a:off x="516924" y="1056997"/>
          <a:ext cx="8316485" cy="196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356">
                  <a:extLst>
                    <a:ext uri="{9D8B030D-6E8A-4147-A177-3AD203B41FA5}">
                      <a16:colId xmlns:a16="http://schemas.microsoft.com/office/drawing/2014/main" val="4115175527"/>
                    </a:ext>
                  </a:extLst>
                </a:gridCol>
                <a:gridCol w="1361732">
                  <a:extLst>
                    <a:ext uri="{9D8B030D-6E8A-4147-A177-3AD203B41FA5}">
                      <a16:colId xmlns:a16="http://schemas.microsoft.com/office/drawing/2014/main" val="3962922594"/>
                    </a:ext>
                  </a:extLst>
                </a:gridCol>
                <a:gridCol w="1631447">
                  <a:extLst>
                    <a:ext uri="{9D8B030D-6E8A-4147-A177-3AD203B41FA5}">
                      <a16:colId xmlns:a16="http://schemas.microsoft.com/office/drawing/2014/main" val="475834104"/>
                    </a:ext>
                  </a:extLst>
                </a:gridCol>
                <a:gridCol w="1585399">
                  <a:extLst>
                    <a:ext uri="{9D8B030D-6E8A-4147-A177-3AD203B41FA5}">
                      <a16:colId xmlns:a16="http://schemas.microsoft.com/office/drawing/2014/main" val="1351128821"/>
                    </a:ext>
                  </a:extLst>
                </a:gridCol>
                <a:gridCol w="1184115">
                  <a:extLst>
                    <a:ext uri="{9D8B030D-6E8A-4147-A177-3AD203B41FA5}">
                      <a16:colId xmlns:a16="http://schemas.microsoft.com/office/drawing/2014/main" val="1048446719"/>
                    </a:ext>
                  </a:extLst>
                </a:gridCol>
                <a:gridCol w="1327436">
                  <a:extLst>
                    <a:ext uri="{9D8B030D-6E8A-4147-A177-3AD203B41FA5}">
                      <a16:colId xmlns:a16="http://schemas.microsoft.com/office/drawing/2014/main" val="1831773190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 err="1" smtClean="0">
                          <a:latin typeface="DM Sans Medium" panose="020B0604020202020204" charset="0"/>
                        </a:rPr>
                        <a:t>Cấu</a:t>
                      </a:r>
                      <a:r>
                        <a:rPr lang="en-US" sz="20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2000" baseline="0" dirty="0" err="1" smtClean="0">
                          <a:latin typeface="DM Sans Medium" panose="020B0604020202020204" charset="0"/>
                        </a:rPr>
                        <a:t>hình</a:t>
                      </a:r>
                      <a:r>
                        <a:rPr lang="en-US" sz="2000" baseline="0" dirty="0" smtClean="0">
                          <a:latin typeface="DM Sans Medium" panose="020B0604020202020204" charset="0"/>
                        </a:rPr>
                        <a:t> của </a:t>
                      </a:r>
                      <a:r>
                        <a:rPr lang="en-US" sz="2000" baseline="0" dirty="0" err="1" smtClean="0">
                          <a:latin typeface="DM Sans Medium" panose="020B0604020202020204" charset="0"/>
                        </a:rPr>
                        <a:t>mô</a:t>
                      </a:r>
                      <a:r>
                        <a:rPr lang="en-US" sz="20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2000" baseline="0" dirty="0" err="1" smtClean="0">
                          <a:latin typeface="DM Sans Medium" panose="020B0604020202020204" charset="0"/>
                        </a:rPr>
                        <a:t>hình</a:t>
                      </a:r>
                      <a:endParaRPr lang="en-US" sz="20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239065"/>
                  </a:ext>
                </a:extLst>
              </a:tr>
              <a:tr h="37072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Vector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nhúng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(k)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Hệ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số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chuẩn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hóa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cho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w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Hệ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số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chuẩn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hóa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cho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v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err="1" smtClean="0">
                          <a:latin typeface="DM Sans Medium" panose="020B0604020202020204" charset="0"/>
                        </a:rPr>
                        <a:t>Cấu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trúc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DNN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err="1" smtClean="0">
                          <a:latin typeface="DM Sans Medium" panose="020B0604020202020204" charset="0"/>
                        </a:rPr>
                        <a:t>Hàm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kích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</a:t>
                      </a:r>
                      <a:r>
                        <a:rPr lang="en-US" sz="1800" baseline="0" dirty="0" err="1" smtClean="0">
                          <a:latin typeface="DM Sans Medium" panose="020B0604020202020204" charset="0"/>
                        </a:rPr>
                        <a:t>hoạt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728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err="1" smtClean="0">
                          <a:latin typeface="DM Sans Medium" panose="020B0604020202020204" charset="0"/>
                        </a:rPr>
                        <a:t>Thông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số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6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1e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-3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1e-3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DM Sans Medium" panose="020B0604020202020204" charset="0"/>
                        </a:rPr>
                        <a:t>[32,</a:t>
                      </a:r>
                      <a:r>
                        <a:rPr lang="en-US" sz="1800" baseline="0" dirty="0" smtClean="0">
                          <a:latin typeface="DM Sans Medium" panose="020B0604020202020204" charset="0"/>
                        </a:rPr>
                        <a:t> 16]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dirty="0" err="1" smtClean="0">
                          <a:latin typeface="DM Sans Medium" panose="020B0604020202020204" charset="0"/>
                        </a:rPr>
                        <a:t>relu</a:t>
                      </a:r>
                      <a:endParaRPr lang="en-US" sz="1800" dirty="0">
                        <a:latin typeface="DM Sans Medium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707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318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MLFlow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trong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quản</a:t>
            </a:r>
            <a:r>
              <a:rPr lang="en-US" sz="3000" b="1" dirty="0" smtClean="0">
                <a:latin typeface="DM Sans Medium"/>
              </a:rPr>
              <a:t> lý </a:t>
            </a:r>
            <a:r>
              <a:rPr lang="en-US" sz="3000" b="1" dirty="0" err="1" smtClean="0">
                <a:latin typeface="DM Sans Medium"/>
              </a:rPr>
              <a:t>mô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hình</a:t>
            </a:r>
            <a:endParaRPr lang="en-US" sz="3000" b="1" dirty="0">
              <a:latin typeface="DM Sans Medium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1375" y="1010900"/>
            <a:ext cx="6937249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 smtClean="0"/>
              <a:t>Quản</a:t>
            </a:r>
            <a:r>
              <a:rPr lang="en-US" sz="2000" dirty="0" smtClean="0"/>
              <a:t> lý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hình</a:t>
            </a:r>
            <a:r>
              <a:rPr lang="en-US" sz="2000" dirty="0" smtClean="0"/>
              <a:t>: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341375" y="1651728"/>
            <a:ext cx="42898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Theo </a:t>
            </a:r>
            <a:r>
              <a:rPr lang="en-US" sz="2000" dirty="0" err="1" smtClean="0"/>
              <a:t>dõi</a:t>
            </a:r>
            <a:r>
              <a:rPr lang="en-US" sz="2000" dirty="0" smtClean="0"/>
              <a:t> quá </a:t>
            </a:r>
            <a:r>
              <a:rPr lang="en-US" sz="2000" dirty="0" err="1" smtClean="0"/>
              <a:t>trình</a:t>
            </a:r>
            <a:r>
              <a:rPr lang="en-US" sz="2000" dirty="0" smtClean="0"/>
              <a:t> </a:t>
            </a:r>
            <a:r>
              <a:rPr lang="en-US" sz="2000" dirty="0" err="1" smtClean="0"/>
              <a:t>huấn</a:t>
            </a:r>
            <a:r>
              <a:rPr lang="en-US" sz="2000" dirty="0" smtClean="0"/>
              <a:t> </a:t>
            </a:r>
            <a:r>
              <a:rPr lang="en-US" sz="2000" dirty="0" err="1" smtClean="0"/>
              <a:t>luyện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41375" y="2321057"/>
            <a:ext cx="4289832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Quản</a:t>
            </a:r>
            <a:r>
              <a:rPr lang="en-US" sz="2000" dirty="0" smtClean="0"/>
              <a:t> lý </a:t>
            </a:r>
            <a:r>
              <a:rPr lang="en-US" sz="2000" dirty="0" err="1" smtClean="0"/>
              <a:t>phiên</a:t>
            </a:r>
            <a:r>
              <a:rPr lang="en-US" sz="2000" dirty="0" smtClean="0"/>
              <a:t> </a:t>
            </a:r>
            <a:r>
              <a:rPr lang="en-US" sz="2000" dirty="0" err="1" smtClean="0"/>
              <a:t>bản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hình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41374" y="3018888"/>
            <a:ext cx="4289832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Hỗ</a:t>
            </a:r>
            <a:r>
              <a:rPr lang="en-US" sz="2000" dirty="0" smtClean="0"/>
              <a:t> </a:t>
            </a:r>
            <a:r>
              <a:rPr lang="en-US" sz="2000" dirty="0" err="1" smtClean="0"/>
              <a:t>trợ</a:t>
            </a:r>
            <a:r>
              <a:rPr lang="en-US" sz="2000" dirty="0" smtClean="0"/>
              <a:t> và </a:t>
            </a:r>
            <a:r>
              <a:rPr lang="en-US" sz="2000" dirty="0" err="1" smtClean="0"/>
              <a:t>triển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 nhanh </a:t>
            </a:r>
            <a:r>
              <a:rPr lang="en-US" sz="2000" dirty="0" err="1" smtClean="0"/>
              <a:t>chóng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431" y="1022184"/>
            <a:ext cx="2772162" cy="370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58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DM Sans Medium"/>
              </a:rPr>
              <a:t>Tích </a:t>
            </a:r>
            <a:r>
              <a:rPr lang="en-US" sz="3000" b="1" dirty="0" err="1" smtClean="0">
                <a:latin typeface="DM Sans Medium"/>
              </a:rPr>
              <a:t>hợp</a:t>
            </a:r>
            <a:r>
              <a:rPr lang="en-US" sz="3000" b="1" dirty="0" smtClean="0">
                <a:latin typeface="DM Sans Medium"/>
              </a:rPr>
              <a:t> API</a:t>
            </a:r>
            <a:endParaRPr lang="en-US" sz="3000" b="1" dirty="0">
              <a:latin typeface="DM Sans Medium"/>
            </a:endParaRPr>
          </a:p>
        </p:txBody>
      </p:sp>
      <p:cxnSp>
        <p:nvCxnSpPr>
          <p:cNvPr id="15" name="Straight Arrow Connector 14"/>
          <p:cNvCxnSpPr>
            <a:stCxn id="9" idx="1"/>
            <a:endCxn id="9" idx="1"/>
          </p:cNvCxnSpPr>
          <p:nvPr/>
        </p:nvCxnSpPr>
        <p:spPr>
          <a:xfrm>
            <a:off x="2299156" y="1974487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41374" y="1151768"/>
            <a:ext cx="42898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Endpoint </a:t>
            </a:r>
            <a:r>
              <a:rPr lang="en-US" sz="2000" dirty="0"/>
              <a:t>gọi API: POST /</a:t>
            </a:r>
            <a:r>
              <a:rPr lang="en-US" sz="2000" dirty="0" smtClean="0"/>
              <a:t>predict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41373" y="2023120"/>
            <a:ext cx="4289831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Input và Output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821" y="2873878"/>
            <a:ext cx="2010056" cy="10669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688" y="2095483"/>
            <a:ext cx="4773388" cy="276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77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DM Sans Medium"/>
              </a:rPr>
              <a:t>Tích </a:t>
            </a:r>
            <a:r>
              <a:rPr lang="en-US" sz="3000" b="1" dirty="0" err="1" smtClean="0">
                <a:latin typeface="DM Sans Medium"/>
              </a:rPr>
              <a:t>hợp</a:t>
            </a:r>
            <a:r>
              <a:rPr lang="en-US" sz="3000" b="1" dirty="0" smtClean="0">
                <a:latin typeface="DM Sans Medium"/>
              </a:rPr>
              <a:t> API</a:t>
            </a:r>
            <a:endParaRPr lang="en-US" sz="3000" b="1" dirty="0">
              <a:latin typeface="DM Sans Medium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341376" y="2300117"/>
            <a:ext cx="1420939" cy="57232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action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2299156" y="2294190"/>
            <a:ext cx="1756438" cy="57232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request /predict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592435" y="2294190"/>
            <a:ext cx="1756439" cy="57232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FastAPI</a:t>
            </a:r>
            <a:r>
              <a:rPr lang="en-US" dirty="0" smtClean="0"/>
              <a:t> </a:t>
            </a:r>
            <a:r>
              <a:rPr lang="en-US" dirty="0" err="1" smtClean="0"/>
              <a:t>xử</a:t>
            </a:r>
            <a:r>
              <a:rPr lang="en-US" dirty="0" smtClean="0"/>
              <a:t> lý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6766756" y="2294190"/>
            <a:ext cx="1420939" cy="57232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DeepFM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6647797" y="3304707"/>
            <a:ext cx="1658857" cy="84015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Recommend Top k-books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4055594" y="3442952"/>
            <a:ext cx="1658857" cy="56366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to client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9" idx="1"/>
            <a:endCxn id="9" idx="1"/>
          </p:cNvCxnSpPr>
          <p:nvPr/>
        </p:nvCxnSpPr>
        <p:spPr>
          <a:xfrm>
            <a:off x="2299156" y="2580352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9" idx="1"/>
          </p:cNvCxnSpPr>
          <p:nvPr/>
        </p:nvCxnSpPr>
        <p:spPr>
          <a:xfrm>
            <a:off x="1762315" y="2580352"/>
            <a:ext cx="5368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6788289" y="1169207"/>
            <a:ext cx="1377872" cy="70177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Score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9" idx="3"/>
            <a:endCxn id="10" idx="1"/>
          </p:cNvCxnSpPr>
          <p:nvPr/>
        </p:nvCxnSpPr>
        <p:spPr>
          <a:xfrm>
            <a:off x="4055594" y="2580352"/>
            <a:ext cx="5368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0" idx="3"/>
            <a:endCxn id="11" idx="1"/>
          </p:cNvCxnSpPr>
          <p:nvPr/>
        </p:nvCxnSpPr>
        <p:spPr>
          <a:xfrm>
            <a:off x="6348874" y="2580352"/>
            <a:ext cx="41788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32" idx="2"/>
          </p:cNvCxnSpPr>
          <p:nvPr/>
        </p:nvCxnSpPr>
        <p:spPr>
          <a:xfrm flipH="1" flipV="1">
            <a:off x="7477225" y="1870980"/>
            <a:ext cx="10767" cy="4232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1" idx="2"/>
            <a:endCxn id="12" idx="0"/>
          </p:cNvCxnSpPr>
          <p:nvPr/>
        </p:nvCxnSpPr>
        <p:spPr>
          <a:xfrm>
            <a:off x="7477226" y="2866513"/>
            <a:ext cx="0" cy="4381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2" idx="1"/>
            <a:endCxn id="13" idx="3"/>
          </p:cNvCxnSpPr>
          <p:nvPr/>
        </p:nvCxnSpPr>
        <p:spPr>
          <a:xfrm flipH="1">
            <a:off x="5714451" y="3724787"/>
            <a:ext cx="9333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818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PlaceHolder 1"/>
          <p:cNvSpPr>
            <a:spLocks noGrp="1"/>
          </p:cNvSpPr>
          <p:nvPr>
            <p:ph type="title" idx="4294967295"/>
          </p:nvPr>
        </p:nvSpPr>
        <p:spPr>
          <a:xfrm>
            <a:off x="1295280" y="2333520"/>
            <a:ext cx="4822648" cy="1647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000" spc="-1" dirty="0" smtClean="0">
                <a:solidFill>
                  <a:schemeClr val="dk1"/>
                </a:solidFill>
                <a:latin typeface="DM Sans Medium"/>
              </a:rPr>
              <a:t>Kết luận và hướng phát triển</a:t>
            </a:r>
            <a:endParaRPr lang="fr-FR" sz="5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38" name="PlaceHolder 2"/>
          <p:cNvSpPr>
            <a:spLocks noGrp="1"/>
          </p:cNvSpPr>
          <p:nvPr>
            <p:ph type="title" idx="4294967295"/>
          </p:nvPr>
        </p:nvSpPr>
        <p:spPr>
          <a:xfrm>
            <a:off x="1371600" y="1162080"/>
            <a:ext cx="1095120" cy="10951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800" b="0" strike="noStrike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05</a:t>
            </a:r>
            <a:endParaRPr lang="fr-FR" sz="48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739" name="Google Shape;860;p38"/>
          <p:cNvGrpSpPr/>
          <p:nvPr/>
        </p:nvGrpSpPr>
        <p:grpSpPr>
          <a:xfrm>
            <a:off x="5454000" y="1236960"/>
            <a:ext cx="2976480" cy="2669400"/>
            <a:chOff x="5454000" y="1236960"/>
            <a:chExt cx="2976480" cy="2669400"/>
          </a:xfrm>
        </p:grpSpPr>
        <p:grpSp>
          <p:nvGrpSpPr>
            <p:cNvPr id="740" name="Google Shape;862;p38"/>
            <p:cNvGrpSpPr/>
            <p:nvPr/>
          </p:nvGrpSpPr>
          <p:grpSpPr>
            <a:xfrm>
              <a:off x="5636880" y="2809440"/>
              <a:ext cx="1096560" cy="1096560"/>
              <a:chOff x="5636880" y="2809440"/>
              <a:chExt cx="1096560" cy="1096560"/>
            </a:xfrm>
          </p:grpSpPr>
          <p:sp>
            <p:nvSpPr>
              <p:cNvPr id="741" name="Google Shape;863;p38"/>
              <p:cNvSpPr/>
              <p:nvPr/>
            </p:nvSpPr>
            <p:spPr>
              <a:xfrm>
                <a:off x="5636880" y="28094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2" name="Google Shape;864;p38"/>
              <p:cNvSpPr/>
              <p:nvPr/>
            </p:nvSpPr>
            <p:spPr>
              <a:xfrm>
                <a:off x="5693400" y="28659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3" name="Google Shape;865;p38"/>
              <p:cNvSpPr/>
              <p:nvPr/>
            </p:nvSpPr>
            <p:spPr>
              <a:xfrm>
                <a:off x="5746680" y="29188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4" name="Google Shape;866;p38"/>
              <p:cNvSpPr/>
              <p:nvPr/>
            </p:nvSpPr>
            <p:spPr>
              <a:xfrm>
                <a:off x="5801400" y="29739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5" name="Google Shape;867;p38"/>
              <p:cNvSpPr/>
              <p:nvPr/>
            </p:nvSpPr>
            <p:spPr>
              <a:xfrm>
                <a:off x="5856480" y="30286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6" name="Google Shape;868;p38"/>
              <p:cNvSpPr/>
              <p:nvPr/>
            </p:nvSpPr>
            <p:spPr>
              <a:xfrm>
                <a:off x="5911200" y="30837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7" name="Google Shape;869;p38"/>
              <p:cNvSpPr/>
              <p:nvPr/>
            </p:nvSpPr>
            <p:spPr>
              <a:xfrm>
                <a:off x="5972040" y="31446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8" name="Google Shape;870;p38"/>
              <p:cNvSpPr/>
              <p:nvPr/>
            </p:nvSpPr>
            <p:spPr>
              <a:xfrm>
                <a:off x="6033240" y="32058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749" name="Google Shape;871;p38"/>
            <p:cNvSpPr/>
            <p:nvPr/>
          </p:nvSpPr>
          <p:spPr>
            <a:xfrm flipH="1">
              <a:off x="7728120" y="153144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642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Kết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quả</a:t>
            </a:r>
            <a:r>
              <a:rPr lang="en-US" sz="3000" b="1" dirty="0" smtClean="0">
                <a:latin typeface="DM Sans Medium"/>
              </a:rPr>
              <a:t> thực </a:t>
            </a:r>
            <a:r>
              <a:rPr lang="en-US" sz="3000" b="1" dirty="0" err="1" smtClean="0">
                <a:latin typeface="DM Sans Medium"/>
              </a:rPr>
              <a:t>nghiệm</a:t>
            </a:r>
            <a:endParaRPr lang="en-US" sz="3000" b="1" dirty="0">
              <a:latin typeface="DM Sans Medium"/>
            </a:endParaRPr>
          </a:p>
        </p:txBody>
      </p:sp>
      <p:sp>
        <p:nvSpPr>
          <p:cNvPr id="4" name="AutoShape 2" descr="data:image/png;base64,iVBORw0KGgoAAAANSUhEUgAAAk8AAAJFCAYAAADEXBMIAAAAOnRFWHRTb2Z0d2FyZQBNYXRwbG90bGliIHZlcnNpb24zLjEwLjAsIGh0dHBzOi8vbWF0cGxvdGxpYi5vcmcvlHJYcgAAAAlwSFlzAAAPYQAAD2EBqD+naQABAABJREFUeJzs3Xd8VFXawPHf1Ez6pPdGSE8g9CbVgigKKq69rdjWunZd3d3X3vvaXV1UFBURsGADQZqQAoRAKiSk956ZTLvvHwMRJEib5E4m5/v5RDC5M/eZkMx97jnPeY5CkiQJQRAEQRAE4Zgo5Q5AEARBEARhMBHJkyAIgiAIwnEQyZMgCIIgCMJxEMmTIAiCIAjCcRDJkyAIgiAIwnEQyZMgCIIgCMJxEMmTIAiCIAjCcRDJkyAIgiAIwnEQyZMgCIIgCMJxEMmTIAjCIKQYewNf/bLN4ccKgnB0CrE9iyAIwsm5+t8f8L+vNwGgUauIDvXnyrMn8uA1c1CrVf1yztrGNvx8PHDTahx6rCAIR6eWOwBBEARXcObkNN7/51X0mC18u2EnNz/9CRq1igeumXPIcSazBa3m5N96QwN9++VYQRCOTiRPgiAIDuCmUfcmKTctmM6yNbmsWLedwvI6Wju6GZcay38+/wU3rZq9K56goraZu176gh8270KpVDA1M4GX7/4LseGBvc/53+UbeP7jHympaMDfx4MLZo3mtfsuAexTccueu4n5MzIxmS3c+cLnLF2dQ0tHNyH+Ptx4wbTexO3gYwHySqq4/bklbMrbg4dOywWzRvHC3y/Ey0MH2EfSWju6OSVzOM9/9CMmi5WLzxjLS3ddhKafRtIEYTARyZMgCEI/cHfT0tTWBcDPWwvw8XTnx//cAYDZYmX2ra8wKWMYv757D2qVksfe+5Yzb32FHZ/+E61GzRtfrOXOFz/nqVvOY87kdNo6DWzYXtLnuV75dDUr1m3ns6euJzrUn4q6Fipqm/s8tsvQw+xbXmZSxjC2/u8B6ls6WPjYh9zyzKd88O+re49bk1VIWKAva966i5KKei564B0yE6O47rypDv0+CcJgJJInQRAEB5IkiZ+3FPD95nxuvWgmDS2deLq78e7DV/RO13307WZsNhvvPnwFCoUCgPf/dRX6GXfwS3YRZ0xM5bH3vuWuy07j9ktO7X3ucWmxfZ5zX20zCdHBnJI5HIVCQUxYwBHjW7xqC0aTmUWPXIOnuxsAr91zMefc+R+evvV8QgJ8APDz8eS1ey9BpVKSHBvK2adk8POWApE8CQIieRIEQXCIr9fn4TX1NswWKzabjUvPHM+/rz+Hm5/+hIz4iEPqnLYXV1JS2YD3tNsPeQ6jyUJpZQP1ze1UN7Ry6viUYzr31edM5vSbXyLpgn9y5qQ05k4dwRkTU/s8dvfeGkYmRPYmTgBTModjs0kUltf2Jk9pw8JQqX5fkB0W6EteSdUxfz8EwZWJ5EkQBMEBZo5J4o0HLkWrURMe6HvIKjtPd+0hx3Z29zAmOZqPH7v2sOcJ8vNGuX806liNTo5m7/LH+W7jTn7aUsBf7n+b08an8MUzN5zYi4HDapsUCrDZxOJsQQCRPAmCIDiEp7uW4VHBx3Ts6ORolvyYRbCfNz5e7n0eExsewM9bdjNzbNIxPaePlzsXnTGOi84Yx4JTR3Pmra/Q3NaFv6/nIcelxIXxwdeb6DL09I4+bdhWglKpICkm9JjOJQhDnWiSKQiCMMAumzOBQL0X8+56nV9zi9lb1cgvWYXc9uynVNa1APDv68/h+Y9/4pVPV1O8r46cgn28+unqPp/vhY9+5JNVWygoq6WovI7Pf8omNMAHvffhidllcyag02q46l8fsLOkijVZhdz67KdccdbE3ik7QRD+nBh5EgRBGGAeOi3r3r6b+179kvPveZOObiMRQXpOHZ+Mj6e9XcBVcydh7DHz4uKfuPulLwjUe7Hg1NF9Pp+3p45nFv1AcUU9KqWCcWmxfPvyrSiVh98fe+i0fP/a7dz+3BLGXfXkIa0KBEE4NqLDuCAMcQaDgdraWlpbW+ns7KSjo4OOjo7D/t7e3t77/+3t7XR2dmIymbDZbId8WK1WJElCqVT2+aHVavH29sbHxwcvLy98fHx6/+7t7Y23t3fv3w/8qdfrCQ0NRafTyf3tEgRBEMmTILiqjo4OampqqKmpobq6uvfPgz/q6upob29HrVbj5eWFu7s7np6eeHh4HPLh5eWFp6dnb0Lj4+ODt7c3bm5uqFSq3sTowN8POJBMHZxYGY3G3iTsQGLW2dlJV1cX3d3dvX8e/NHZ2YnVasXX15fQ0FDCwsIIDw8nIiKC8PBwwsLCDvnw8vKS8TsvCIKrE8mTIAxSNpuN6upqioqKKCoqorCwkIKCAoqLi6mpqaG7uxuNRkNQUBCBgYEEBgYSEhLSm3xER0cTGRlJTEwMYWFhqFTO2znaarVSXV1NWVkZFRUVVFVVUVVVRW1tLQ0NDdTX19PY2EhjYyMWiwUvLy/CwsJITEwkKSmJpKQkEhMTSUxMJCwsrLe3kiAIwokQyZMgOLnm5ubeBKmoqIiCggIKCwspLS3FaDQSHh5OdHQ0cXFxJCQkkJKSQmxsLDExMQQHB/dZ9+KqbDYbdXV1lJWVsXfv3t5ksqysjPLycmpra3F3d2f48OEkJSWRnJzcm1QlJiai1+vlfgmCIAwCInkSBCchSRJ79+4lJyeHrKwstm7dyrZt22hubiYwMJDo6GhiY2OJj48nOTmZ9PR00tLS8PT0PPqTCwB0dnayc+dOdu7cSUFBASUlJZSXl1NeXk5LSwtBQUFkZmYybtw4xo4dy5gxY4iKihIjVYIgHEIkT4IgA0mS2LNnD9nZ2b2JUm5uLl1dXQwfPpyUlBRGjRrFhAkTGDNmDAEBR95uQ3CMuro6cnNz2bx5M7m5uezatYu9e/fi6+vL6NGjGTt2bG9CFRMTIxIqQRjCRPIkCAOgrq6OdevWsWXLlt4RpQOJUlpaGqNHj2bixIlMnDgRDw8PucMV9uvs7GTjxo2HJFR79uzB29ubUaNGMW7cOMaPH8+0adMIDAyUO1xBEAaISJ4EoR/U1dWxdu1a1qxZw+rVqykuLiYhIYGMjAxGjx7N5MmTGT9+vEiUBqGuri42bdrEpk2byM3NZceOHezZs4eUlBRmzZrFzJkzRTIlCC5OJE+C4AD19fWsXbuW1atX9yZLiYmJjBs3jlmzZjFnzhxCQ8XWF66qsrKS7777jjVr1rB161ZKS0t7k6lZs2Yxbdo0MfUqCC5EJE+CcAIaGxtZs2ZN78hSUVERCQkJjB8/npkzZ3LWWWeJZGkIq6ioOCSZ2rNnD6mpqb0jUzNmzMDPz0/uMAVBOEEieRKEYyBJEgUFBaxcuZJly5axdetW4uLimDBhQu/IUlhYmNxhCk7q4GRqy5Yt7Nu3j8mTJzN//nzOOecchg8fLneIgiAcB5E8CcIRWCwW1q9fz/Lly1m+fDnV1dWMHz+eM888k4suuoj4+Hi5QxQGqcLCQpYsWcKqVavIysoiLi6OefPmMW/ePCZOnOjUDUsFQRDJkyAcoq2tjVWrVvHVV1/x3XffoVKpmD59Oueeey7nnXcevr6+cocouJjm5maWLl3KihUrWL9+PUqlkrPPPpv58+dzxhlniK1mBMEJieRJGPKqqqpYunQpX331FevXrycmJoZZs2ZxwQUXcOqpp4pRAGHAWCwWvv/+e5YuXcqaNWuoqqpi+vTpnH/++Zx//vmEhITIHaIgCIjkSRii2tra+PLLL1m0aBHr169n1KhRzJkzh4svvpiUlBS5wxMEAH744Qe++OILsrKyyMvLY9asWVxxxRXMnz9fjEgJgoxE8iQMGSaTiVWrVrFo0SK+/vpr4uLiOO+887j22mtF/ZLglH777Tf0ej1JSUkUFhby7rvv8uWXX1JTU8P8+fO54oorOP3001Gr1XKHKghDikieBJdms9nYuHEjH330EUuWLMHDw4NzzjmHhQsXMnbsWLnDE4QjMpvNrFq1ihkzZuDt7d37+QM/0//973/55ptvsNlsXHzxxVxxxRWMGzdObBsjCANAJE+CS9q9ezcfffQRH330Ea2trcyePZurr76aM888E6VSKXd4gnBUVVVVFBYWMmvWrCMeY7FYWLlyJYsWLeKnn34iJCSEyy+/nMsvv1y0PxCEfiSSJ8FldHV18cknn/DGG2+wc+dOpk+fzqWXXsrFF1+MTqeTOzxBOC5bt27F29ub5OTkYzq+s7OTxYsX88knn7BhwwbGjBnD3/72NxYsWIC7u3s/RysIQ4tInoRBb8eOHbz55pt89NFHhIWFccUVV3DjjTeKvcWEQctisbBq1SqmTp16Qu0xampqeOONN/joo49obm7mmmuu4YYbbjjmREwQhD8n5i+EQcloNPLhhx8yadIkJkyYQFVVFV988QW7d+/moYceEomTMKjV19ej0+nw8fE5oceHhYXxyCOPUFJSwqJFiygsLGTkyJFMnz6dJUuWYDabHRyxIAwtYuRJGFQqKyt5/fXXefvtt/Hy8uLKK6/k5ptvFv1vBJeSnZ2NTqcjLS3NYc9ZWVnJq6++yscff4zFYuGmm27ihhtuEHswCsIJECNPgtOTJIm1a9dy/vnnM2zYMDZu3Mgbb7zBnj17eOSRR0TiJLgUq9VKbW0t4eHhDn3eyMhInn76acrKynjuuef44YcfiImJ4ZJLLmHz5s2I+2hBOHYieRKclsViYfHixYwYMYJ58+bh5+fH9u3b+eWXX7jwwgvFqjnBJTU2NqLRaNDr9f3y/Gq1mssvv5wNGzawefNm1Go1p59+OuPGjWPp0qXYbLZ+Oa8guBIxbSc4HaPRyAcffMDTTz+N2Wzmxhtv5I477hAdlYUhITc3F41GQ3p6+oCds7W1leeff5533nkHHx8fHnjgAS677DK0Wu2AxSAIg4lIngSn0d7ezhtvvMELL7yAj48Pt99+O9dff714AxeGDJvNxqpVq5gwYQIBAQEDfn6j0cirr77Kf/7zHywWC/fccw8LFy7E09NzwGMRBGcmkidBdg0NDbz00kv85z//ISYmhrvvvpvLLrtMTMsJQ059fT05OTnMnj1b1k7hFouF999/nxdffJG6ujruuOMObrnlFvz8/GSLSRCcibg6CbLZt28ft956KzExMfzyyy8sWrSI3NxcrrjiCpE4CUNSTU0N4eHhsm+xolarue6669i5cydvvvkmy5cvJzo6mnvuuYeamhpZYxMEZyCuUMKAKygo4KqrriIhIYGioiJWrVrFhg0bOPfcc0XSJAxZkiRRU1NDWFiY3KH0UiqVXHjhhWRlZfHFF1+wdetW4uLiuOGGG9izZ4/c4QmCbMSVShgwFRUVXH311WRmZtLR0cHmzZv5/vvvmTZtmtyhCYLDmExm7nvqPSInX45b8jmknnE9i7786YjHWyxWHnr+A+JnXM28218l8fSbOOXCO/l+XVbvMYphZ/b5ETv1yoF4SQDMnj2bX375hV9++YWqqipSU1P529/+Rm1t7YDFIAjOQiRPQr9ramrirrvuIjExkfr6erKysvjyyy8ZNWqU3KEJgsPd89S7PPP252jUKi6eO5191fVcdfdzrPx5c5/Hv/jfL3n8P59SVdvEmadkkpYQzYbsXZx7/f9R39gKwO1Xzz/kIzbS3tssMS5yoF5Wr4kTJ/L111+zfv16CgoKiI+P5x//+AdtbW0DHosgyEYShH7S2dkpPfroo5K3t7c0efJkad26dXKHJAj9qr6xRXJLmisRN1vasXuPJEmS9OJ7X0rEzZbGnHNLn4+57oGXJOJmS1POu1mqra2V6hpaJOJmS8TNlnLzSw47vrG5TfJIPVcibra0au3Wfn09x2LVqlXS6NGjJT8/P+m5556TDAaD3CEJQr8TI0+Cw5nNZt544w2GDRvGp59+yocffsiGDRuYOnWq3KEJQr/KLy6nx2RG56YlIzkOgImj7Jvxbi/Yg9VqPewx1188B72PJ1t27uW+5z7k/JseAeCK804lMzX+sOPf+Phrug09jEiOY/a0sf34ao7N7Nmz2bp1K6+99hpvvfUWw4cP5/333+/ztQqCqxDJk+AwNpuNJUuWkJyczNNPP83jjz/Ojh07mDdvntyhCcKAqG1oAcDL0733c14e9r9bLFYam9sPe0xqQjQzJ6Rhtlj539Kf2JC9i8iwQM49deJhx/b0mHht0UoA7r7ugv54CSdEqVRy6aWXsnv3bu677z4efvhh0tPTWb58udj2RXBJInkSHOLHH39kzJgx3Hbbbdxwww0UFRWxcOFCsXpOGFJCg+x9kDq7DL2f6+jqBkCtVhHo73PYYx56YRHLftzCuBEJNOd+zm/LXqa6rpm/3PoE+UVlhxz74Vc/U9fYQmRYIBfPndFvr+NEqVQqbr31VkpKSrjooov461//yuTJk/n111/lDk0QHEpc2YSTUlxczOzZs1mwYAFnnHEGpaWl3HvvvaIruDAkpSXEoNVqMPaYyCvYC8Dm3AIARiTHoVKpKCitoKC0gm6DEYD8QvtxmSnx+Pl6MzptOO46LZIkUVBa2fvckiTxwnvLALjjmvPQaNQD+dKOi06n49///jelpaWMGzeOOXPmMH/+fMrLy+UOTRAcQiRPwgnp7u7mH//4ByNGjECv11NYWMjTTz8t9p8ThrSgAD3XXzwHgHOv/zdX3/McD7+4CICHb7kUgJTTryPl9OvYsr0QgIxE+4q5Rct+5up7nuPUy++nq9uIu86N8SOTep/72zVb2F2yD19vz95zODu9Xs8rr7xCfn4+kiSRmprK448/Tk9Pj9yhCcJJEcmTcFwkSWLZsmUkJSWxcuVKVq1axZIlSwgNDZU7NEFwCs89sJC7r7uAHpOZxSt+ISosiP8+fSfzz5jc5/GzJyRxz0J7+4HPvvmVvMK9TJ+Qwdfv/h9R4UG9xz3/3pcAXH/JHLy9PAbktThKTEwMy5cvZ+nSpSxatIi0tDRWrVold1iCcMLE3nbCMSsuLubmm29m69atPPjgg9x5552oVCq5wxKEQau9vZ1169Zx5plnolY77zScI1ksFh5//HGee+45Tj31VF5++WViYmLkDksQjosYeRKOqquriwcffJARI0YQEBBAQUEB99xzj0icBOEk1dTUEBwcPGQSJ7Dvm/evf/2LXbt2AZCSksJjjz0mpvKEQUUkT8IRSZLEl19+SXJyMl9//TXff/89n3zyCSEhIXKHJgguobq62qn2shtIUVFRfPXVVyxbtoyPPvqI1NRUMZUnDBoieRL6dGAV3cKFC7njjjvIzc0Ve9AJggN1dnbS2dk55OsFZ8+ezc6dO7nqqqv4y1/+wrx588SqPMHpieRJOITVauXZZ59l5MiRBAQEsHv3bu666y4xRScIDlZTU0NQUBAajUbuUGSnVqv55z//ya5du1AqlaSlpfH6669js9nkDk0Q+iQKxoVehYWFXHXVVdTU1PDGG29w1llnyR2SILikopouvvp5C+NTIpkxJkHucJzO0qVLueWWW0hOTub9998nNjZW7pAE4RBi5EnAarXy3HPPMWrUKJKSksjLyxOJkyD0g+ZOM2c+nUPSPZu4b5WVmS+Wc+bTObR0meUOzalccMEF5OfnExQUREZGBm+++abY5kVwKmLkaYgrKiriqquuoqqqijfeeIOzzz5b7pAEwWWd8VQOP+c3YzvoXVelhNPS/Fl132j5AnNin3/+Obfeeiupqam8//77oq2B4BTEyNMQZbVaef7558nMzCQhIYGdO3eKxEkQ+kFjh4n/ravm9Key+XHnoYkTgNUG3+c1U1zbLU+ATu7CCy8kPz8ff39/0tPTeeutt8QolCA7MfI0BBUVFXH11VdTWVnJ66+/zty5c+UOSRBcSnFtN8uzG1ie08DGotbDEqa+fHtPJnNGBvZ/cIPYZ599xm233UZaWhr//e9/xSiUIBsx8jSEWK1WXnjhBUaNGkV8fDw7d+4UiZMgOIDVJrGxqJX7Py0m+Z6NJN69kXs+KWZ94bElTgDDQwbXlity+Mtf/sLOnTvR6/Wkp6fz9ttvi1EoQRZi5GmIqKqq4pJLLmHPnj28/vrrnHvuuXKHJAiDWnePlZ92NrMip4EVuQ00tPdd9B0b7M6M9ACmZwTw9qpyfutjJGpWqh8/PzhmAKJ2HUuWLOH2229n5MiRfPjhhwQHB8sdkjCEiORpCPjmm2+44oormDp1KosWLcLX11fukARhUKpvM/H1tgaWZzfw485mDKbD+xApFTAi1oeZGQFMTw8gJvj3EaWWtm7uev03cusO7Zt2xZRQFt2U3u/xu5qGhgYuvfRS8vLy+PTTT5kxY4bcIQlDhEieXJjJZOLBBx/kjTfe4PHHH+eOO+6QOyRBGHQKqrtYkdPAV9kNbC5po693TJ1WyaQkP2akB3BKmj/+Xto+n6ujroLO2gpM4aPYWd7OY0uKMZptKBSw6V/jmDBc3NgcL5vNxhNPPMETTzzBvffey8MPPyya+gr9TiRPLqqsrIy//OUvtLa28umnnzJ6tFgGLQjHwmqT2FTc1lvwfaRVcP7eGvt0XHoA4xP06LRHv2DX5W9F5xuAb+QwAD76pZLnv9oDwKhYb7Y+Mh6VUuG4FzOErF+/nssvv5yYmBg++eQTwsPD5Q5JcGEieXJBX375JX/9618588wzee+99/D09JQ7JMHFSJKEzWbDYrFgtVp7P3fgA0ChUPT+eeDvKpUKtVqNUqns/Zwz6DJa+SGviRU5DXy9rZHGjr7rl+JCPJiZEcCM9ADSor1RHkeiY7OYqdjyM+Gjp6HR2afyLFaJS57LpqTGnqD956ok/nZ61Mm/oCGqtbWVK664gk2bNvHxxx8ze/ZsuUMSXJRInlyI0Wjk7rvv5n//+x/PP/88119/vdwhCU5OkiR6enowGo29fx74sFgsR/ywWq2HrXI6OElSKBS9Xz84oTr4WLVajVqt7k2oDv7QaDS4ubmh0+kO+dBqtQ5Lumpbe1iZ28jy7AZ+zm/GaO67fmnUMF+m7x9hig5yP+HzddZX0V69l/DMUw75fE5pG9e+uh0AvYeawmcnE+zb97SfcGxeeOEFHn74YW655RYee+wxsX+g4HAieXIRRUVFXHjhhVgsFpYsWUJ6uig+FeztKbq6uujs7KSzs5Pu7u7e5Kinp4eenh4kSUKj0fQmKAeSFo1Gc1hS01eic6yjSAePVh0tMTObzYckcj09PZjNZhQKxWFJlYeHB15eXnh6euLp6XnEehdJkthV9Xv90pbS9j6Pc9cqmZzsx4yMQE5J9Ufv6ZgLb/3ubNy8fPGNGn7Y1x7+qICvs+oBuOqUMD64Mc0h5xzKsrKyuPjiiwkMDGTJkiWiJ5TgUCJ5cgGLFy/mhhtu4IILLuDNN99Ep9PJHZIwgCRJoru7uzdBOjhZMhgMqFQqvLy88PLywsPD47DRHDc3t0FRYGu1Wg9Jpg78vaurq/c1W63WQ5IpnbsnuxoUrC428M32VvbUG/p87iAfbe/o0rgEPW4ax7bAs1ksVG79mbCRU9B4eB329aYOE/Mf30qn0T4F+uvDYzklSe/QGIaizs5Orr76an7++Wc++OAD5s2bJ3dIgosQydMgZjab+fvf/85HH33EK6+8wpVXXil3SEI/s9lsdHR00NraSmtrK21tbbS1tSFJEp6enr1J0sF/d3Nzc6r6ov4iSRJGo5HaxjZW7Wjk2x2trCsx0t7T9/HxITpmjghiRkYgKZFex1W/dLy6GmpoqyghfPTUIx6z5NdqnlpaAkBGlBc5j41HrRJ9jB3hjTfe4N577+WWW27h8ccfR6kU31fh5IjkaZBqampiwYIFVFRUsHz5ctLSxDC/q7HZbLS3t9PW1tabLLW3t6NUKvH19UWv1/f+6enpOaQvCNUtPazIsfdfWr2rGZPl8Lc1lRJGRumYGKNiXIgJf2UHIKH19EHr5dv7p8bDE4XCsd/LhoJcNO6e6GMSj3iM1SZx+Qu5FFR2AvDi5YnccWa0Q+MYyrKysjj//PMZMWIEixcvxsfHR+6QhEFMJE+DUH5+Pueccw4xMTEsXboUf39/uUMSHMBqtdLS0kJjYyONjY20tLSgVCoPSZIOJEpDYSTpz0iSxM7KLpZn17M8p5GsPX3XL3m4qZiSsr//Uqo/Ph6aQ57DbOjE1Nlu/+hqw9TZDki4efvh5uuPztcfNy89ipNITG1WK5VbfiZ0xES0nn9+wc4ra+fKl7YB4K1TUfDsZML93E743MKh6urqmDdvHu3t7axcuZL4+Hi5QxIGKZE8DTIrV67ksssu4/LLL+fVV18dFLUqQt8OTpaamppobm5Go9EQFBREQEAAAQEBeHl5DflE6QCzxcavha32EaacBsoajH0eF6zXMiPd3k5gzHA9WvWxJz4HEqqetmaMbc0Y25uRrBbcvP3siZRvAG5evseVTHU31dFSVkD46GnH9G/5yKdFLNtcC8Alk0JYfHPGMZ9LODqTycTChQtZuXIlS5cuZdasWXKHJAxCInkaJCRJ4qmnnuKxxx7jhRde4IYbbpA7JOE4SZJES0sL9fX1fSZLgYGBYlTpD9q7LazaYe+/9M22Rlq7LX0elxjhycz9Bd/JkY5LOCVJwmLowtjW1GcypfMLQuvp86fnayzajkqrwy826ZjO2dJpZv4TW2nf/1pXPziamalidNnRnn32Wf71r3/xzDPPcPPNN4vfO+G4iORpEDAYDPz1r39lzZo1fPbZZ0ybNk3ukIRjZLFYaGhooLa2lrq6Omw2G8HBwQQGBopk6Qgqm4z2dgI5DfyyqwWzta/6JQVjh/syIyOAaWkBhPsPzArTQ0emmjC0NqFUqXD3C8bDPxidPgCF8vfRYMlmpWLLakLSxuHmrT/m83y5qYZHlxQDkBzuwfYnJh7XCJpwbFatWsXll1/O+eefz2uvvYZWK/prCcdGJE9OrrKyknPPPRebzcby5ctFr5JBwGAwUFdXR21tLQ0NDbi7uxMaGkpoaCj+/v5DurC7L5IksX1fZ2//pdyyjj6P89KpOCXVn+npAUxJ8cfbXT3AkR5OstkwtjdjaK6nu7kem9mETh+Ih38w7n5BmDrbaNqTT8SYGceVJNtsEle9vI2d5fbvxdMXD+feubH99CqGtuLiYs4991wCAgJYtmwZQUFBcockDAIieXJimzdvZt68eUyZMoWPPvoIDw+Poz9IkEVHRwfV1dXU1tbS1taGn59fb8Ik6pYOZ7LYWFfQsn//uEYqmvquXwr1c+vdP25MvC8aJx59kSQJc3cnhuY6upvrMXW2o1RrULt7EJgwAo378W2TtLuig8teyEWSwEOrpODZyUQFiB5u/aG9vZ0FCxZQUFDAypUrGTlypNwhCU5OJE9O6pNPPuHaa6/lnnvu4V//+pcYrXBCBoOBqqoqKisr6ejoICQkhNDQUEJCQnBzEyuk/qi1y8x32+31S99tb6LN0Hf9UkqkF9PTA5iREUBi+OCd1rT0GKjO+RWNpzemzja0nj54BoXjGRiGSntsPx9PflHMZ+trALhgXBBf3C4u6v3FZrNx11138c4777B48WLOPfdcuUMSnJhInpzQiy++yMMPP8x7773HRRddJHc4wkHMZjM1NTVUVlbS2NhIQEAAkZGRhIeHi/2z+lDeaNjff6mRtQUtWPqoX1KrFIxL0PeOMIXoXSPxNLQ20lS0g4hxM7FZzHQ31dLVUE1PRys6fSBeQeG4+wejVB15+rG928z8J7Jo6bRvVLzq3lHMHhEwUC9hSHrnnXe4/fbbefXVV7n22mvlDkdwUiJ5ciKSJHH//ffz9ttv88UXX3DqqafKHZKA/Y60vr6eiooKamtr8fb2JjIykoiICNzdT3yjWFckSRI5ZR299Us79nX2eZy3u5pTUv2YmRHIpGQ/vHTy1y85WlNpPgAB8Yc2sLUYu+lqrKGrvhpLjwGPgBA8g8LtxeZ9NOdcsaWWfy0uAmB4iDs7n5rk8O1jhEMtX76cyy+/nPvvv58HH3xw0I5+Cv1HJE9Owmw2c+211/Lzzz/z9ddfM2rUKLlDGvI6OjooKyujsrISlUpFZGQkkZGRojPxH/SYbfyyu6W3/1JVc9/7oYT765iZYR9dyhzmg8aFtx6RJInKrasJTMzEXd/3SJEkSZi7OuhqqKaroRoJCa/gCLxCog6pj5Ikib++sp1te+2NQB9dMIyH5g8bkNcxlK1fv5758+dzySWX8PLLL4vSCeEQInlyAl1dXSxYsICSkhJWrVolut7KyGq1UlNTQ1lZGS0tLYSHhxMTE0NAQIC4+zxIS5eZb7c1sjy7gVU7mujYv6HtH6VGezEzPZDp6QEMD/MYMt9DY1szDQU5RI6fdUxbvUiShLGtic7aCrqb69D5+OMVGo2HfzAKpZKi6k4ufS4Hqw10GiW7np5EXLAY9exv+fn5zJkzh4kTJ/Lhhx+KWkahl0ieZNbU1MRZZ52F2Wzm+++/F8tkZdLd3U1ZWRnl5eVoNBpiY2OJiooSb5YH2VtvYPn+/eN+LWzFajv8rUOrVjA+Qc/09ACmpQcQ7Ds0v3/Ne3YhWa0EJBx/d3CrqYfO+ko6aivAZsMrNAqvkChe+raKj9dWAXDO6EBW3Jnp4KiFvlRWVnLGGWcQGhrKV199JUaeBUAkT7Lat28fp59+OpGRkaxYsQJPz+NbyiycHEmSaGxsZM+ePdTV1REaGkpcXByBgYFDZoTkz9hsEtl72+0JU04jOyv6rl/y8VAzLdWfGfvrlzzchvaWQZIkUZX1CwHD03H3O/GbIUmSMLY20lFTjqG1Eck7hIVLDDR12lcprrxrJHNHiZutgdDa2sqcOXMwGo2sWrWKkJAQuUMSZCaSJ5nk5+dz+umnc8opp7B48WLUatcrmHVWNpuNyspKSkpKMBqNxMTEEBcXJ/poAUaTldW77PVLK3IaqGk19XlcZICOGRn2dgIjY31Rq0SyeUBPRyt1+VuJGn/qSW0ofDCzoYuO2n18u6Wa5zfZV3XGBunY9fQk3LVDO1kdKEajkfPPP5+CggJ+/PFHUV4xxInkSQYbNmxg7ty5XHbZZbzyyiuiEHGAWCwWysvLKS0tRalUkpCQQGRk5JDfXLmpw8Q32xpZkdPAqh3NdPUcXr+kUEB6tDcz9hd8DwsZOvVLx6ulrACrqYfARMf3ZLJazFz3Sg65++xF+bfO8OPFazKH/M/wQLFarVxzzTV89913/PDDD2JhzxAmkqcB9v3333P++efzwAMP8NBDD8kdzpBgMpnYu3cve/bswd3dnYSEBMLDw4f0xb+0rpvl2fZ2AhuKWumjfAmtWsmERH3v/nGBPmLfr6ORJInqnLX4xabgEdA/UzultV1c9EwOVpuERglvzLUwffRwYmJiRK+xAWCz2bj//vt58803+eabb5g6darcIQkyEHNFA+jbb7/lwgsv5Omnn+aWW26ROxyXZzQaKS0tpaysDF9fX8aMGUNQUNCQTJpsNokte9pZsT9h2l3d1edxek8109Pso0sTk/xwH+L1S8fL3NWB1WTf366/xId6csWMCD5YXYnZBh8V6BkeUkVRURFxcXEMGzZMLHToR0qlkmeeeQa9Xs+cOXP4+uuvmTFjhtxhCQNMjDwNkBUrVnDxxRfz4osvcsMNN8gdjkvr6uqipKSEffv2ERwcTEJCAv7+/nKHNeAMJis/5zezPLuBFTmN1Lf3Xb8UHeTe239pRKwPKuXQSy4dpbW8CLOhi6Dk/p3O6e6xct6TW6nfX5P2xW0ZTB+moqioiObmZmJiYhg+fLho4trPnn32Wf7v//6P5cuXi6bGQ4xIngbAsmXLuOyyy0S7/35mNBopKiqivLyc8PBwEhIShtyy4oZ2E1/n2uuXfshrottkO+wYhQJGxPowIz2AGekBxIaIQnlHqc5Zh290Ap6BYf1+rp+2N3DP+7sBiPR3o+CZyXjqVLS2tlJUVER9fT1xcXEkJCSg1Yop1/7y4osv8tBDD7Fs2TLOOOMMucMRBohInvrZF198wZVXXsnrr7/O1VdfLXc4LslsNlNSUkJpaSlBQUGkpKQMqaSpqKaL5dn27t6bitv6rF9y0yiZlOTHjIwApqb64+8tLqaOZuruoHb7RiLHn/qn+9U5iiRJ3PzWTjYVtABw39wYnro4offrra2t7N69m+bmZhISEhg2bJhY1dtPXnnlFR544AG++OIL5syZI3c4wgAQyVM/Wrp0KVdccQVvv/02l19+udzhuByr1UpZWRlFRUV4e3uTmpo6JKbnrDaJ30raWL5//7iimu4+j/Pz0jB9/+jS+ES9WNLez1orSjB1thOcMnrAzlneYODCp7IwWyXUKgU7nphISsSh/eIaGhrYtWsXBoOBpKQkYmJixArffvDGG29w99138+WXXzJ79my5wxH6mUie+slXX33FpZdeyltvvcUVV1whdzguRZIkKioqKCgoQKPRkJqaSnBwsEsXgnf3WPlxZxMrcuxTco0d5j6PiwtxZ8b+7VAyYrxRivqlAVO9bT0+4XF4BUcM6Hn/820Z7/6wD4BZqX789MDow34XJEmipqaG3bt3I0kSKSkpQ37FaX947bXXuO+++1i+fDmnnXaa3OEI/UgkT/1g5cqVXHTRRfznP//hmmuukTsclyFJEnV1dezatQur1UpycjKRkZEuewGoa+vh69xGvspu4KedzRjNh9cvKRUwMs6HGRn2hCkmSBQIy8Fs6KI691eixp+KUj2w7QIMJisLnsqiev+GzJ/cnM7Fk0L7PNZms7Fv3z4KCwtxc3MjLS1NbAnlYC+//DIPPvggK1euZNasWXKHI/QTkTw52LfffsuCBQt45ZVXWLhwodzhuIzOzk7y8vJobW0lMTGR2NhYl2sMKEkSBdXdvfVLv5W20ddvp7tWyaRkP6anBzA1NQA/L9HbR25tlXswtjcTkjpWlvOv3dnEHe/mAxCq11L4zGR8PI5c32SxWNi7dy9FRUUEBQWRnp4uOuw70AsvvMA///lPvv32W6ZNmyZ3OEI/EMmTA/3www+cd955vPDCC6IdgYNYLBaKi4spLS0lKiqKlJQUl1o5ZLVJbCxq7d1wt6TO0OdxAd4aZqQHMD0jkPEJetw0ombFmdRs34j3/g185XLb2zv5dVczAH8/M5oXLk886mOMRiO7du2iurqaxMRE4uPjXe6mRC7PPPMMjz76KKtWrWLKlClyhyM4mEieHOS3337j1FNP5YknnuC2226TO5xBT5IkamtrycvLQ6fTMWLECPR6vdxhOUSn0cIPec2syG7g622NNHX2Xb8UH+ph3z8uPYDUKFG/5KwsPQaqstcSOW4WKo18iX1Vk4Hzn8zGZLGhUirIfXwCGVFex/TY5uZmduzYgcViYcSIEQQHB/dztEPDo48+yvPPP8/69etJT0+XOxzBgUTy5ACFhYVMmjSJW265hUceeUTucAa9g6foUlNTiY6OHvR1TTUtPazMtU/H/byzhR7L4fVLKiVkDvNlZnoA09IDiAoU9UuDQXv1XgzNDYSkj5c7FN7+vpw3visH4JQkPeseGnPMvzs2m42ysjJ2794tpvIc6LbbbuPzzz9n8+bNxMTEyB2O4CAieTpJVVVVTJw4kTlz5vD222/LHc6g5kpTdJIkkV/ZxYr97QS27mnv8zgPNxWTk+39l05J8cfXU9QvDTa1eZvxDAzDO0z+C2OP2caFT2dR0WgE4H83pHLl1PDje46eHvLz88VUnoPYbDYuueQScnNz2bhxI4GB/bd1jzBwRPJ0ElpbW5kyZQqJiYksXbpU9E45CfX19Wzbtm1QT9FZrDbWFx6oX2pkb0Pf9UvBvlqmp9u3QxmXoEerFj83g5XV1EPl1jVEjpuJSusc+8lt2N3MLW/tBCDYR0Phs5PRn0BSfvBU3qhRowgICHB0qEOGxWLhzDPPpL29nTVr1uDp6Xn0BwlOTSRPJ8hgMHD66aejVCr56aefBu0IidzMZjP5+flUVVWRmppKbGzsoJqi6zBY+D6vieXZDXyzrZGWLkufxyWEedrrlzICSIn0GlSvUTiyjppyuhprCM2YKHcoh7jrv/ms3tEEwM2nR/LaVckn9DySJFFaWkpBQQGxsbEkJyeLLuUnqKuri2nTphEUFMTKlSvRaMQo82AmkqcTYLFYuOCCC9i7dy/r168fUluBONKB0SZPT09GjRo1aOorqpqNrMhpZHlOA2t2NWOyHP4rpFIqGBPv29vhOzxAJ0OkQn+r27kFd/9gfMJj5Q7lELUtRs57MgujyYZSAVsfGc/ouBN/n+ro6CA3NxeTycTo0aOHRCf//tDY2MjkyZMZP348ixYtErMVg5hIno6TJElcf/31/Pzzz2zcuJHQ0L6b0QlHZjab2bVrFxUVFaSlpTn9aJMkSeRVdPb2X8re29HncZ46FVNS/JiRHsiUFD98PMSdpSuzmk1Ubl1NxJjpqN2cr7j//Z8qeOXrvQCMj/dh07/GndSKzT+OQqWkpIhaqBOwd+9epkyZwmWXXcazzz4rdzjCCRLJ03F6+OGHefvtt1m/fj0JCQlHf4BwiIaGBnJzc/H09CQzM9Np5/7NFhu/Frb2Jkzl+wtw/yhE78aMdPt03Jh4XzSifmnI6KiroLO2grCRk+UOpU9mi42/PJNNWb299u6da1NYOPPkt44Ro1Anb9u2bcyaNYsHH3yQu+++W+5whBMgkqfj8Nprr/GPf/yDH3/8kfHj5V+WPJgMhtGmtm4Lq3Y0siK7gW+3N9Ha3Xf9UlKEJzP3b4eSFOHpdK9DGBh1u7LQ+fjjGzlM7lCOaEtRCze8ngdAgJeGwmcnEeB98vWZkiRRUlJCYWGhGIU6QatXr+bcc8/lzTffFBvHD0IieTpGy5Yt47LLLmPZsmVix+zj1NLSQlZWFh4eHk432rSv0cjKXHs7gbW7WzBbD/91UKsUjB3uu3/DXX9C/UT90lBns5ip2PIz4aOmonF3np/nvtz/v918n9sAwHUzw3n72lSHPfeBUSiz2cy4ceNE/edx+vzzz7nqqqtYvnw5p59+utzhCMdhSCVPirE3sOy5m5g/I5Oy6kbizv0HuR8/RGbSn2+psH37dqZMmcLLL7/MtddeO0DRDn6SJLFnzx52795NUlISw4cPl32URpIktpV37J+Oa2Rbed/1S146FVNT/ZmeHsDkFH+83cUKI+F3nfVVtFfvJTzzFLlDOar6th7OeyKL7h4rCgVs/vc4xsf7Ouz5bTYbhYWFlJaWkpGR4RJNbQfSCy+8wCOPPMLWrVtFKcggMmBXhKv//QH/+3qT/aQqJZEhflx46hgeufFcdG7OW1hbX1/P3LlzWbhwoUicjoPJZCI3N5e2tjYmT54sa12EyWJj7e6W3v3jKvfvPv9HYX5uvduhjIr3RaMS9UtC37qb6vAIGByLRYJ93bhpTgzPf7UHSYIb3y9g6yPjUTloux+lUklKSgqBgYFkZ2fT0NDAyJEjxVL8Y3TnnXeyY8cO5s6dy5YtW/D1dVxiK/SfAb2dPnNyGu//8yrMFivZBfu46l/vo1DA07ddMJBhHDOTycT5559PSkoKL7zwgtzhDBpNTU1kZ2fj6+vLjBkzZOmB1dpl5rvtTSzPrue7HU20G6x9Hpca5WVvJ5ARQEKYqF8Sjs5mtWBsbcAv5ugb7zqLi6dGsPy3Wkpquskt6+Ctnyv52+mO3cQ4KCiIGTNmkJOTw9q1axk7duygbHYrh3fffZfp06dz8cUX8/XXX4v6sUFgQJMnN42a0EB7Vh0V6s9p41P48bfdPI196Pfp/33P28t+pbapncToEB6+9iwWnDam9/H5pdXc9+qXrMstRpIkMhOj+ODfVxMfGcTW/DIe/M9X5Bbuw2yxkpkUxYt3/oXRydEnFKskSdxyyy00Njby22+/iX4cx0CSJIqLiykqKiIlJYVhw4YNaDJS1mBgRY59ddy6glYsfdQvaVQKxiXomZERwPS0AIL1ztEVWhg8DC0NqN3c0Xgc26a7zkCtUvDAggSufXU7AP/4vJQF40MI9nXsjY1Op2PSpEkUFxezfv16UlNTiYuLEzclR6FWq/nqq68YO3YsDzzwAM8884zcIQlHIVshx86SKjbuKCUmzN7y/8n3V/HRd7/x5gOXkRAVzLrcYi7/538J8vNm+phEqupbmHb9c8wYncjqN/6Oj6c7G7aXYLHYRxQ6uo1cNXcir957MZIk8fxHP3LW7a9S/OWjeHsef4Hv66+/ztKlS9m4caMYRj0GRqORnJwcuru7mTJlCn5+fv1+TkmSyN7b0bt/XF5FZ5/H+birmZq2v34p2Q9PnahfEk5cd2PtoJmyO9joeF/mjg3m66x6Wrst3PdpMe/fkObw8ygUChITEwkICCArK4vGxkYyMzPFLgxHERQUxLJly5gxYwYjR47ksssukzsk4U8M6FXk6/V5eE29DYvVSo/JglKp4LV7L6HHZOaJ97/jp9fvYNKIeACGRQaxflsJb325juljEvnP57/g6+XOp09eh0ZtH9JMjAnpfe5Z4w7dfuDtf1yOfubfWZtTxNypI44rztWrV3PPPffwxRdfkJSUdJKv2vU1NTWxdetWAgMDGTduXL/WOvSYbazZ1czynAZW5DRS3dJ3/VJEgM7efyk9gMxhvqhV4s5XOHk2qxVDSwO+kfFyh3JC7pg3jF92NtFptPLBrzUsnBnBlER9v5wrICCAmTNnkpOTwy+//ML48ePFNN5RjB49mnfeeYe//vWvJCYmMm7cOLlDEo5gQJOnmWOSeOOBS+ky9PDi4p9Rq5RccOpo8kur6TaaOP3mlw853mS2MGr/SrhthZVMzRzemzj9UV1TOw+9sZxfsouob27HapPoNprYV9t8XDHu2bOHCy64gP/7v//jrLPOOrEXOoSUl5eTl5fXr8PzzZ1mvt3WyPLsBlbl2d/4+5IW7c3M/QXfw0I9xFSB4HDG1kZUWjc0nt5yh3JCAry13HJ2HE8tLQHgpvcLyHlsPOp+Whyh1WqZMGECJSUlrF+/nlGjRhERcfKNOl3ZRRddxPbt2zn33HPJzs4mPDxc7pCEPgxo8uTprmV4VDAA//3nlYy85FHe+2o96cPtv0zfvHQLEcH6Qx7jprGH6H6UFXlX/ft9mtq6ePmuvxATFoCbVs2ka57GZO670WFfOjo6mDt3LnPnzuWee+45jlc29NhsNvLz86msrGTChAkEBQU59Pn31Hf3dvdeX9iG1XZ4/ZJWrWB8oh8z0gOYluZPkK+oXxL6V3dTLR4BIYM6MV8wJYxlm2sorOoir6KT136s5I4zT6w29FgoFAoSEhLw9vYmOzub9vZ2kpOTB/X3sL899thj5OfnM2/ePH799Vd0OtFbztnIVvyhVCp58Jo53Pni5xR9+ShuWjX7apuZPqbvFSwjEiL43zebMVusfY4+bdheyuv3XcpZp2QAUFHbTGNr3zUwfbHZbFx66aX4+Pjw3nvvndiLGiJMJhNZWVkYjUamTZvmkKaXNptE1t723oQpv7Krz+N8PdRMS/NnRkYgE5P88HATq1KEgSHZbHQ31xOSNrinUlRKBQ9emMBVL20D4J9flPKXCSGE+/XvzUdoaCjTpk3jt99+o729ndGjR4t2BkegVCr55JNPmDhxIgsXLuTDDz8UyaaTkbVy9sLTxnDPK0t568t13H356fz9hc+wSRKnZA6nrdPAhm0l+Hi5c9XcSdzyl5m8umQNFz/wDg9ccya+Xu5sztvL+LRYkmJDSYgK5sNvNzM2NYb2LiP3vPzFUUerDvbPf/6T7du3s3XrVlHY+Cfa29vZsmUL3t7eTJ069aTe/IwmKz/nt7Aip4EVuQ3Utpr6PC46yJ0Z6QFMTw9gZJyPw/rTCMLxMLY1oVSp0XoN/gUkI2J9OG9iKMs219JhtHLP4iI+vjmj38/r7e3NtGnT2Lp1K7/++isTJkxwqh0HnImHhwcrVqxg4sSJPPfcc2I2xMnImjyp1Spu+ctMnln0A3tXPE6QnzdPvv8de6oa0Xt7MDo5igevmQNAgN6L1W/eyT0vL2X69c+jUinJTIxkykh74eZ7D1/J9U98xOjLHycqxI8n/jafu19eekxxrFq1ihdffJE1a9YQEhJy9AcMUbW1tWRnZzNs2LATHnZv7DDxTW4jy3Ma+CGvma6ew+uXFArIiPHevx1KAHEh7uKuS5CdfZXd4J6yO9itc+P4eUcj7d0WFm+qY+HMCGam9n8zW61Wy6RJk8jPz2ft2rWMGzfO4dP+riI2NpbFixczd+5cJk+ezJQpU+QOSdhvSG3P0pfq6mpGjBjBgw8+yJ133il3OE7p4E1AT6Tgs7i2u7edwMaiVvooX0KrVjIxyd5/aVpagEM2LxUER5EkG5VbVhOUMhqdj3zd8h3ty001PLqkGIDkcA+2PzERrXrgetodWHCSlpZGXFzcgJ13sHn44Yd5//332bFjh6y7NQi/G9LJk9VqZdasWfj4+LBy5Uq5w3FKNpuN7du3U19fz4QJE45pqbHNJvFbaVtv/VJBdXefx/l5aZi2v//SxCQ/3LWifklwTobWJpqKthMxbqbLjDyB/Xf1ype2kb/Pvsfj0xcP5965sQMaw4FWJxEREaSnp7vU99dRbDYbs2bNwtvbmxUrVojvkRMY0snTv//9bz744AO2bdsm+o/0wWKxkJWVRXd3N5MmTcLd3f2IxxpMVn7a2czybHv9UkO7uc/jYoP31y9lBJARI+qXBgvJZsVmsWCzWpCsVmy2/X9aLUhWCzarFfa/lfS+pShAYf8PoECpUqFQqVGq1ChUKvufSvufSrX9786qqTQfgIB4xzeVlNuuig4ufyEXSQJPNxW7n5lEVMDAru7q6upi06ZN6PV6Ro8eLXZ06ENtbS2ZmZncf//93HHHHXKHM+QN2eRpzZo1nH322fz4449iHrkPJpOJ3377DYAJEyb0WURf32bim22NLM+u54edzRhMtsOOUSrsxakzM+wF3zHBHv0eu3DsJEnCZjZhNnRhNRmxmnqwmnqwmIxYzT29/y9Z97f8UCh+T36UByVBKtX+u2GFvWjt9xMAEpIkHZRs/SHpwv4WpFSpUWl1qLRuv39o3Oyfc9OhcfdAqdYO+F23JElUbV1DQOII3PWBA3rugfLE58V8vqEGgAXjgvn89uNrLOwIRqORzZs3o9Vq+73Z7mC1atUqzj//fNatW8fYsWPlDmdIG5LJU319PSNGjOC2227jwQcflDscp2MwGNi0aROenp6MHTv2kE0qC6u7WJ7TwPLsBjaVtNHXT49Oq2RSkr3/0ilp/vh7ifoludmsFsyGLiyGLsz7PyzGbsyGLiSrBZXWDbWb+6EJyx+SmP4YHZIkCSQbNovFnqiZ9ydupp6DPoxYe+zJnFKlRu3uicbd0/6nzhONuwdqdy+U/bSZqrG9mYbdOUSOn4VC4ZojIu3dZuY/kUVLp33E+Pv7RnFGRsCAx2E2m9myZQsWi4WJEyfi5iZ6t/3Rgd0vtm3bJrYOk9GQS55sNhuzZ89GoVCwatUqMTz8Bx0dHWzatIng4GBGjBiBhIJNxW29Bd/FtX3XL/l7a3rbCYxP0KMT9UuysVksmLraMXW1Yepsx9TZhtnQhVKtOSjp8Pg9CdF5oFQ5/35/NosFi7ELs6Ebs/H3RNBi6MJmtaDx8ELr5YvW06f3T0ckVM17dmOzWghM6P+l/HJasaWWfy0uAmB4iDs7n5qEm2bg3x+tViu5ubm0trYyadIk0crgD6xWK1OnTiUiIoLPPvtM1D/JZMglT08//TQvvfQS33zzDaNGjRI/eAdpbm5m8+bNhETEsM8UxIqcBr7e1khjR9/1S3EhHr3TcenR3ihF/dKAkyQJs6GTnrZmejpa6elsw2LoQqV1Q+vpi9ZrfyLh5YNa65pdiiVJwmoy9iaKpq52ejrbsJlN9oTK0xc3Hz063wDUuuPbtkeSJKqyfiFgeDrufq69nN5mk/jrq9vZvrcdgEcXDOOh+cNkiUWSJPLy8qiurmbSpElihOUPKioqGD16NI899hg33HCD3OEMSUMqedq4cSOnnXYan3zyCTqdDr1eT2ZmphgaBnYUVfDOdzvJb/Nl014jRnPf9Uujhvkyff8IU3TQkQvIhf4hSRIWQxfGtiaMbc0Y25uRrBbcvP1w8/FD6+WLm5cvKu3Q/pm2J1Q99mSqsw1jews9Ha2oNBrcfPzR+Qag8/U/ajLV09FKXf5WosafimIIjFIXVXdy6XM5WG2g0yjZ/cwkYmX6PZckieLiYoqLi5kwYQKBga5Zb3aili1bxuWXX86mTZsYMWLga9SGuiGTPDU3NzNy5EiuuuoqHnvsMUwmE9u2baOlpYXRo0cPuSZtkiSxu7qL5dkNfL6pim0VBiQOv4i4a5VMTvZjRkYgp6T6o/cURZwDzWo2YWhpwNDSgLGtqTdZ0vn64+YbgJuX75C4sJ8syWalp6PVnnS2NdPT0YJKo0XnG4C7XxDufkEo1Yf+fLeUFWA19RCYOFKmqAfec8tK+XhtFQDnjA5kxZ2ZssZzoBfU2LFjCQ0NlTUWZ3PLLbfw448/kp2djZeXl9zhDClDInmSJIkFCxbQ2NjImjVreuucJEmirKyM/Pz83q7ZrlwDZbHa2Fj8e/+l0jpDn8cF+miZnh7AjPQAxiXoZal7GOrM3Z10t9RjaK6np70Vrac37v7B6PQHkiVRU3aybFYrps5WDK1NGJrrMRs60fn44+4fhLt/CGo3d6pz1uEXm4xHwNDZeaDTaOG8J7JobLdvl7TyrpHMHSXvzWV1dTU5OTmMGTOGsLAwWWNxJgcK6zMzM3n33XflDmdIGRLJ05IlS7jxxhvZsWMHUVFRh329vb2drKws1Go1Y8aMcakCxU6jhe93NO2vX2qiubPv+qXhYR7MyAhkRnoAKZFeon5pgEmSRE9HK4amOrqb67H0GHDXB+DuH4y7XzBqN9esV3ImFqNhf8Jah7GtGbWbOxajgeD08eh8/IZUfeR32fU8+GEBALFBOnY9PUn2JrY1NTVkZ2czevRowsPDZY3FmRQWFjJ27Fg+//xzzjzzTLnDGTJcPnmqq6sjJSWFJ598khtuuAGTyczDLyzi4xVraGhuIz46jPtv/AuXzZvJzp07qaysJDMzs3cLEovFyr9f/pAlX6+jsrYRnZuWtIRoHr71UmZPs/fZqKlv4sFnP+DHDbk0NreRmhDNo3+/krNnTZDlNVe39LBy/+q41buaMVkO/ydWKiAtyMqs0RGcNjaKyEBRvyQHc3cnXQ3VdDVUY7NacPcPxsM/BJ0+YFCsgHNVNouZpuI8e+G51YxKo8MzKAzPoHA07q5zc3UkkiRx/X92kFXSBsDD8+N4ZEG8zFHZG0VmZWWd0DZRruzJJ5/ktddeY9euXaK4foC4dPIkSRLnn38+XV1d/PDDDwDc/sgbvPLBcmIjQ5g2PoOlq9bT1W1kxTv/5pxTJ1JdXc22bdsICwsjIyODF/+7jHufeg83rYZLzplBcVkVG7J3odVqqFj/IYH+Poyddyu5+aWMSU9gZEocn6xcS4/JzJZlLzMmI2FAXufOyq7edgJZe9r7PM7DTcWUFD8mRilIVlcwLHMMOt+B7+Uy1FlMRrobauhqqMbU3YmHfzCeQeG4+wWK6TgnUp2zDt/oBNz9gjG01NPVUI2hpQE3L188g8LxCAxFpXHdwvzS2i4ueiYHq01Cq1aQ/9QkhofK3+S2rq6OrVu3ihGog9hsNqZMmUJKSgr//e9/5Q5nSHDpW9slS5awdu1aduzYAUBDUytvLf4WgBVv/5uM5DhGpcbz98fe4v9e/phzTp1IeHg4fn5+ZGdns3btWvKLygA4e+Z43n/2LuobWwkZfzEmk5nq+iYaW9rIzS8F4Ov3/o/QIH+8PT14+YOvePS1xXz11r/65bVZrDZ+LWztrV8qazD2eVywXsuM/fVLY4brMTXX0FyaT3CqSJwGkmSz0d1cR2ddJca2Jtx8/PAOi8YjIPSwImVBfubuTvvUqV8QSpUKz8AwPAPDsJpNdDfW0tVYTfPe3bjrA/EKicLdP8jlGmjGh3pyxYwIPlhdickiccuiQr67J1P26cuQkBDGjh1LVlYWgEigAKVSyQcffMDYsWO58MILmTNnjtwhuTyXTZ5qa2u56aabePrpp4mMjAQgv7icHpMZnZuWjGT7Dt4TRyUDsL1gD1arFZVKhbu7O1OmTKGoqIiRw8rw9fbgmzVbuOae5ykus69CueK8U8lMjWfPvprec27dUcTMiSPJLy4H6E2qHKW928L3eU0sz27g2+2NtHRZ+jwuMcKzN2FKjvTqfbPrrK+iuTSfoBSROA0Ui9FAR10FnXUVKJUqvEKjCBiejtpNTJM6s66mWnT6wMOmTlUaLd5h0XiHRWMxdtt/p/bsgj3gFRKJV0iUS9WnXTc7hm9z6qlvNfH9jiaWZTVw/rhgucMiNDSUMWPGkJ2djUKhEEXkQFJSEg899BDXXnstu3btEvu19jOXnLaTJIn58+djMBh6p+sAPl35C5fc/hSB/r40ZC0BYGdhGRlzbgSg9rdPCAnyO+S5Kqqque6+5/l+Y37v5yLDAnnxHzew4KypAFxx5zN89NXqw+LQajX0FKw8qddS2WRkRY59dOmX3S191i+plArGDvdlRkYA09ICCPc//M27q7GGpuI8glJGu+z+XM5CkiSMbU101JRjaGnA3S8Y79AodPpA2e/ahWNTvW09PuFxeAUfva5GkmwYWhrorK3A0NqIh38I3mExuLlIkfmP2xq494PdAET6u1HwzGQ8dc4xvXxgFd64ceMICRk6KyKPxGazccopp5CQkMD//vc/ucNxaS458vTJJ5/w66+/9k7XHRC6PzHq7Pp9iX5Hl327EbVaRaC/z2HP9dIHX/P9xnxGJEXz0HVn4eMfylkLH+Evtz5B3vA3SEuM5cMX7uXiudP5bXshnu46VCol9zz5LsEBx1+4J0kSO/Z1snx//VJuWUefx3nqVJyS4s+MjACmJPvj7XHkf0pDS4M9cUrKFIlTP5JsVjrrq2ivLsNmNuEVGo3/sFQxyjTImI3dmPfXoh0LhUKJh38IHv4hmI3ddNbso2F3Nio3d3wi4vAMDBvUfbhOGxnIxCQ9mwtbqWzu4bHle3nyouFyhwXYp+wkSWLr1q1MnjwZf39/uUOSlVKp5H//+x+jR4/mL3/5C2effbbcIbksl0ueamtrufnmm3nmmWd6p+sOSEuIQavVYOwxkVewl4zkODbn2pfjjkiOQ6VSUVBaAUB0eBAe7joK91QCMGFUGuNGZ7J9+w7ctGoMRhMFpZWkJcZiMpk5e9YEzp41AavVyuyr/gHA6VNGH1PMZouNtQUtrMhpZHl2A/ua+q5fCvVz690/bky8Lxr10d+QezpaaSjMxT8+DfdjvBgIx8dmtdBZW0F79V6UKg2+kcP2XzCd4+5cOD7djfun7E6gFk2j88AvLhnf6AS6GqpoqyihdV8xPhFxeAVH9tvmxf1JoVBw/4IELnwqC7NV4vlvy7lqahjJ4c6x6jAiIgKTycTmzZs55ZRT8PE5/CZ4KElISODhhx9m4cKF7Nq1Cz8/v6M/SDhuLjVtJ0kS8+bNo6enh++//77PY2799+u8tmgFsZEhTJ+QwRff2VfbLXvzn8w/YzKKYfY+GWsWP82MiSN59u3Pe1fbXXzOdErKqtiQvRs3rZrt3/yHpPgYrrnneWoamomJCGZTzm7yCsvw13uTveJVYiP77ojb1m3hu+32ZOm77U20GfquX0qO9LLXL2UEkBjueVzTAGZDF7U7NuEbGY9PRNwxP044NlaziY6acjpqylHrPPCNjMfdP9glpmqGsprtG/EKjcI75PCecMdLkiS6G2tpqyrFaurBJywW77DoQblI4D/flvHuD/sAmJXqx08PjHaqn/WCggLKy8uZNm0a7u5De7TXZrMxdepU4uPjWbRokdzhuCSXGnlavHgxGzZsOGy67mDPPbAQnZuGj5evYfGKX4iPDuPe6y9k/hmT+zz+roUX0GMy89FXq/nsm1/RuWmYNj6Dy+dOoqRgJ55uKkYkx/Hzxm2s3rQdD79Qppw2l39df/ZhidO+RmNvO4G1BS1YrIfnrWqVgnEJ+t4RphD9iS2FtpiM1OVvxSskUiRODmbpMdJevZfO2grcfPQEJY3CzdffqS4kwomx9BgwdbXj4e+Y+hmFQoFnUBgegaEYWxtpqyylrWoP3qHR+ITHDqo9CP96WhTfZtVR3dzD6l0tLNlcx8WTnGe7lKSkJIxGIxs3bmTq1KlotVq5Q5LNgdV3o0eP5ptvvhHTd/3AZUaeGhsbSUhI4Nlnn2XhwoUDcs6amhpyc3MJCwsjIi6ZK9/azfd5zb1fn53hz/3nxPLL7ha+ym5g+77OPp/H213NKal+zMwIZFKyH166k8tpbRYztXm/ofXyIWB4hrioO4jVYqa9cg8dNeXo9IH4Rsbj5i0a0rmS9uoyDM31hKSP77dzGNtbaK8sxdjWjE9EHD7hcSjVg+M+9pedTfz9XfvimVC9lsJnJuPzJ/WWA+1A/ZPRaGTy5MmoB8n3tb88++yzvPDCCxQVFeHt7S13OC7FZZKnhQsXUlxczNq1awf0vAaDgezsbP6+wkhuLVhtx/a4MH83ZqYHMiMjgMxhPmhUjikolWxW6vKzUKpUBCWPHtSFqs7CZrXSUVNOe2UpWi9f9DFJImlyUbV5m/EMDMM7LKbfz2Vsb6a1rAizsQvfyHi8Q6MGRZ3cbW/v5Ndd9pvEO+dE8/xliTJHdCir1cqmTZtQq9WMHz/epfcrPRqbzcbYsWOZNWsWzz33nNzhuBSXSJ5+++03ZsyYwdatW0lPTx/w8xdWd5F876ajHpca7cXM9ECmpwcwPMzD4SNCkiTRWJiLxdRDSNo4sb3HSZIkG511VbRVFKPSuKGPTRKrFV2Y1dRD5dY1RIybgVo7ML2aJEnC0NJAa3khNqsVfXQCnkHhTj1aXNVk4PwnszFZbKiUCnIfn0BGlJfcYR3CbDazfv169Ho9mZnyN/aU06ZNm5g5cyY5OTmkpqbKHY7LGPTJk9VqZdy4cUyZMoVXX31Vlhi+297IWc9uO+LXLzoljL+eHk2wb//WNzSX5mNoayI0YyIqzdCd7z9ZkiRhaK6npbwQJAl9TCIeAaFD+g14KOioKaersYbQjIkDfm5JkuhqqKZ1XxFKlQa/uGSnTtTf/r6cN76zNwM+JUnPuofGON3vh8Fg4NdffyUyMnLIJw1XXnkl+/btY82aNU737zRYDfrxzHfffZe6ujqefPJJ2WKID/7zlR2XTI/s98Spo6acrqZaQlLHicTpJJgNXTTszqapJA+fsBjCR021tx0Qbzgur7upDo8AeRotKhQKvIIjiBg9Da/gCBoKcmkoyMHSYzj6g2Vw1awoIgPso3PrC1v5cH3NUR4x8Nzd3Zk0aRJ79+6lsrJS7nBk9cILL7Bz504+++wzuUNxGYM6eWpsbOT+++/nySefxMtLvmHjxDBPZmf488fLq1IhMS5GS3RA/yZOxtYmWsoKCUoehVo3tJfoniib1UpreRE129ajctMRPnoa3mExomZsiLCaTRjbm/EIkHf1mEKpwicijojR01Ao1VTn/EpbZSmSzSprXH/kplFy/4LfG2Xe80kxrV1mGSPqm7e3N2PHjmXbtm20tLTIHY5sAgMDeeihh7jjjjvo6Oi78bJwfAb1tN11111HYWEh69atkzsUWrrMDL9zA80H7Tc3McGHO8Z04OOuIjBxJBp3xzeVMxu7qd2+EX1skkP60gw1B6bomvfuRqXR4j8sTRSDD0GddRV01FYQNrLvliVyMba30LwnH8lqw39YCu5+QXKHdIi7/pvP6h1NANxyeiSvXpUsc0R9KykpobS0lOnTp6PTuc7eg8fDZrMxZswYTjvtNJ599lm5wxn0Bm3ytGXLFqZPny5bkXhfpj2axa+FrQB8cf8Y4kM9kWxWWsoK6ayvxH9Y2jHtlXWsbBYLtXmb0PkG4D9saM/pnwiLsZumPbswdbSij03CKzhSTM8NUfW7snDz8cM3Ml7uUA4jSTY6avbRuq8Yd30AfnGpTrP5cG2LkfOezMJosqFUwNZHxjM6zvk6fEuSRG5uLp2dnUyZMgXVIOz07ggbNmzg1FNPFcXjDjAo5ySsVis33XQT1157rdMkTgAmy+99CoaFeAD2YXj/YakEJo6kZe9uGot2YLP03U38eEiSRGPxdlQaN/zinPNuz1lJkkRHTTnVuetRa/dP0YVEicRpiLJZzPYNfWWesjsShUKJT3js/qk8FTW5v9JZX4kz3PeG+um4/gx7WwebBDd9UIDNJn9cf6RQKBg5ciQA27Ztc4rvnRymTJnChRdeyM033zxkvweOMiiTp/fee4/a2lqeeuopuUM5hMli/2HUqBSHXYg9/EMIyzwFi8lAzfYN9HS2ndS5WvcVY+7uJDApE4ViUP4zysJi7KY+fyttVXsIShlNwPB0UWA/xHU316Px8OqXaXVHUmndCEwcSUDiCFrLimjYnY2lp+99MAfS5TMiiN2/aGZLaTv/XVstc0R9U6lUjB8/nsbGRkpLS+UORzYvvvgieXl5fP7553KHMqgNuqtuU1MT9913n+xF4n0x7e+QeaQNe9VuOkLSxuMVHEld3mbaq/aeUPbf1VBDR005QSmjxYX/GNlHm/ZRvW09ap0H4ZmnOPVScGHg2FfZOeeoU188/EMIG3UKSrVm/yhUlayjCBq1kgcOKh6/f0kJTR0m2eL5MzqdjvHjx1NQUEBdXZ3c4cji4OLxzs6+d70Qjm7QJU//+Mc/SE9P58orr5Q7lMMcGHlSq448/aNQKPCNiickfTztNeXU78rCauo59nN0ttFUkkdg4ki0HqLd/rGwGA320abKUoKS7aNNg3FjVsHxbFYLxtYG2VoUnCiVRmsfhUoYQUtZAQ27c7CY5BuFGp/ox+xR9mL2pk4zD3xWIlssR+Pn50dmZiZZWVlDduXZbbfdRkhICI8++qjcoQxagyp5Kiws5P333+eVV16RO5Q+Hah50vxJ8nSAm7cf4ZlTUKo1VG9bj6Gl4aiPsVnMNBRuwzdyGB7+wScd71DQ1Vizf7TJnfBRYrRJOJShpQGVm/ugvRHxCAghfNRUFCoVNbnr6W6uly2WO+cPw8PNXoj97i/VbCk9udKE/hQZGUlsbCxZWVlYrc7VBmIgKJVKXnrpJV555ZUh3wPrRA2q5OmBBx5g3rx5jBo1Su5Q+tSbPB1h2u6PlGoNgYkj8YtJpKEgl5a9BUi2vjfHkySJptJ81Dp3fJxwRZCzsVmtNJXspLk0n8CEEQQMzxCjTcJhBtuUXV9UGi1BSZn4xaXQWLTtT99H+lOwrxs3zbEXj0sS3Ph+AVYnLB4/ICUlBZVKxc6dO+UORRbTp09n2rRp/Otf/5I7lEFp0CRPW7ZsYdWqVbJ2Ej+agwvGj5VCocArJIqwkZMxtDVSm7cZs6HrsOM66yrpaWsmMGGkWBV2FObuTmp3bMLc3UHYyCmDbkpGGBg2qxVDcz2egzx5OsArOIKwkVN+fx8xdg94DBdNDSc+zL7SOLesg7d+dt5RDaVSydixY6mqqqKqqkrucGTxzDPP8PHHH7N79265Qxl0BkXyJEkS9957L5dffjnx8c476mLeXzCuVh3/t1Xj4UXYiEm4eeup2b6Bzvrff5lNXR207N1NQOIIVNr+7VY+2HXWV1KzfSPufkGEpE8QHdeFIzK2NqLSatF4Ds4pu75o3D3t7yNevtRs20BXY+3Anl+l5MEFCb3//4/PS6lvc87icQAPDw9GjRrFtm3b6Oo6/KbV1Y0cOZJ58+bxwAMPyB3KoDMokqcff/yR3NxcHn/8cblD+VO9I0/qExsZ+r0nVOb+nlDbsfT00FCYi094rKjX+RM2q4XGoh2929T4xSaJrVWEP9XdVOuSGz4rlCr849MIGJ5Bc0keTaX5A7q9y+h4X+aOtddktnZbuO/T4gE794kICwsjKiqKrVu3Dsn6p6eeeooffviB3377Te5QBhWnv7rYbDbuvfdebrzxRoKCnGtrgj/6vWD85L6tHv7BhI06Bauph+rctSiUKnyjhx/9gUOUpcdAXd5vWHq6CRs5xem2sBCcj2Sz0d1cP+jrnf6MZ2AooZlTMHW2Ubdzy3Gt6j1Zd8wbhpfOXjz+wa81bChqHbBzn4i0tDQAdu3aJXMkAy8uLo4rrriCe++9VzTOPA5Onzx99tln1NbW8vDDD8sdyp+yWG0cqI08npqnI1FrdXgEhYMkYe7uoL2qTPxg98HY3kLN9o1ovXwJSRvvNNtWCM7N2NaEUqVG6+Xa+xhqdB6EpE9A5eZOzfaNmE6yOe+xCvDWcvPZsb3/f9P7BVisA1/EfqxUKhVjx45l37591NTUyB3OgHv88cfZvn0733//vdyhDBpOnTyZTCYefPBB7rzzTqdriPlHB6bs4MSn7Q5m7u6kZc8ugpJGEZoxkc7afdTv2jqgd4/OrrOugvr8reijhhMwPF1M0wnHzD5lF+JyU3Z9UarsG5N7h0VTm/cbXY0DkxxcOCWcpAh71/a8ik7+86PzFo8DeHl5MXLkSHJzc+nuHvhiezkFBgZy0003ce+992KTYaXmYOTUV5t3330XSZK444475A7lqA7e1+5kp+0km43Gou14h0bj7h+Mm7eesMwpKNXaY+4J5cokyUbznt32+qaUMXiHxcgdkjCISJLNJVoUHA+FQoFvZDyBSZk0leyktbyo30eyVUoFD174e/H4w1+UUtPi3Dd/kZGRhIeHk5OTM+RG+h966CHq6+v59NNP5Q5lUHDa5Kmzs5N///vfPPTQQ2i1zr8FyaEjTyf3bW2rLEWSbOhjfn/j+b0nVBINBbk07909oEWgzsJmMVO/KwtjWyOhIyfjrg+QOyRhkDG2tYBCgZuPn9yhDDgP/2BCR0ykq7GGhoJcbNaT36T8z4yI9eG8ifYktcNo5e7FRf16PkdIT0/HYDCwZ88euUMZUJ6entx111384x//wGRy3hWSzsJpk6eXXnqJ0NBQrrnmGrlDOSaHjjyd+FSAqaud9qo9BCSMQKFUHfI1e0+oSMIyp9DT1kztjr57QrkqS4+R2rzNKBRKQjMmotF5yB2SMAgNpSm7vmg9vAkdMQmbxWwvJDf374Xy1rlx+HioAVi8qY41u5r79XwnS61WM2rUKHbv3j3k9n77+9//jkKh4J133pE7FKfnlMlTW1sbzz77LI8++ijKQVLHYjqoGPJEa54km43G4h14h8fh9ieFrBp3T0JHTMTN17+3J5SrDzGbuzupzduE1ktPUMpo0S1cOCGSJGEYYlN2fVFptISkjUXt5k7tjs1YjIZ+O5efl4bb5sb1/v/fPig45GbTGQUGBhIdHc22bdtc/r31YGq1moceeohHHnkEo1G+vRIHA6fMTF5//XWGDRvGvHnz5A7lmB0ybXeCNU9tlaUgSeijjt4IVKFU4R+XQlDSKFrKCmgs2o7NYj6h8zq7no5WavM24xkUYS8MVzjlj60wCPR0tCJJNnQ+/nKHIjuFUkVgUibu+gBq8zZh6uq/TXLPmxhKWrS9GWlBdTcvr9rXb+dylNTU1CE5fXf11Vfj4+PDBx98IHcoTs3prkIGg4EXXniBu+++W+5QjsvJTtuZOo88Xfdn3P2CCM88BZvFRM32DfR0tB73uZ2ZoaWBup1b8I0ajl9M4pCdahEco7uxFnf/ELEycz+FQoHfsFS8QqOpy9uMsa1/ptSUSgUPXjicA7++/7dsL5VNzj2yMVSn75RKJbfddhtPPfUUFkv/1sQNZk73DvLf//4XPz8/LrnkErlDOS4Hjzypj7NgXLLZaCzZgc9RpuuORKV1Izh1HF4h0dTt/G1/wfngH2rurK+ioSCXgOHp+ITHyh2OMMhJkkR3cy2eYq/DQygUCvRRw9HHJlO/K4vuprp+OU9qlDcLJocB0NVj5e8fOX/x+IHpu9zcXJd4Tz1WN9xwAxaLhSVLlsgditNyquTJbDbz9NNPc/vttw+aWqcDTmbkyT5dB75RJ95F3L4UeRgh6RPorKukPn8rFpNz39n9mY6acpr35BOUMhrPoHC5wxFcgKmzDZvFgk6s0OyTd2gUgYkjaSzafsjemo50y9mx+HnZ6xW/2FrPD3lN/XIeR0pNTcVoNA6p6TutVsuNN97IE088Ifo+HYFTZSiffvopkiRx3XXXyR3KcTvRPk+/T9dlOGQqwc1bT9jIyai0btTkrsfQXH/SzznQ2qvLaCkvIiR1nNjPT3CY7qY6PPyDj2tafKjxCAghKGU0zaX5dNY7vqmlj4eGO875vXj85g8K6DE798V5qE7f/f3vf6e+vp5vvvlG7lCcktMkTzabjSeeeIKbbrppUPR1+iOT9fg7jEuSRFPpzqOurjtevT2h4lJoKNpG857B0xOqvWovbfuKCUkbNyT78Aj9Q5Kk3hYFwp9z1wcSnDKG5tJddNRVOPz5544LYWScDwAldQae+7bc4edwtAPTd9u3bx8y03eenp5cc801PP7440PmNR8Pp0meVq5cSWNj46DoJt6XExl56qyrwGo24Rt59NV1J8IrOIKwkVPoaW+mZscmzN3OfdfUXr2XtooSgtPG4+atlzscwYWYuzuwmnrQ6cWm0cdCpw8gOHUsLXt30+ngBOpA8fiBt8nHl++lrKH/WiU4SkpKCh0dHVRXV8sdyoC577772LVrF+vWrZM7FKfjFMmTJEk8/vjjXHvttXh4DM7Gh8e7t53VbKK1vAj/YSkoVf03jWDvCTUJd99AarZvpLOu0invItprymnddyBxcu3NWoWB191Yi7tfUL/+rrkana+/fQRqz26H10Alhntx8dQIAAwmG7d9WOjQ5+8PGo2GtLQ0du7cOWRWoQUEBHDppZfy+OOPyx2K01HLHQDAL7/8QmFhIatWrZI7lBN2vCNPreVFuHnr8fDv/2kEhVKJX1wyOn0AjcU7MLQ2EhCf5jSNJjtq9tFaXmSfqhOJk9APupvqTmpBxlCl8w0gKGUMDbuzUSgUDl28ccOZMazKqaepw8zKnEa+zm1g7ijnHhmMjIykrKyMwsJC0tLS5A5nQDz00EMkJCSQk5PD6NGjD/nad999R2FhIW1tbdxwww2EhtqbzzY1NfHVV1/R3d2NTqdj3rx5BAcH/+nXrFYrn3/+Oa2trfj5+XHhhReiVCqxWCx8+OGHXHzxxbi7uw/46z8Spxh5evzxx7nsssvw9x+8jesOTp7UR1lt19PRRldDFX5xKf0d1iF+7wllpnrbBno6Wgb0/H3paqihpayA4NSxYqpO6Bfm7k7Mxm7c/Zz7wuys3PUBBKWMpqlkp0MXoHi7q7lr/u8lC7cuKsRgcu7aTIVCwYgRI9izZw8dHf3XVNSZREZGcv755/PEE08c9rXU1FT++te/4ut76E3v119/zZgxY7j11luZMmUKy5cvP+rXSktLcXd358Ybb0Sn01FSUgLA2rVrGT9+vFMlTuAEyVN2djYbNmzgH//4h9yhnJRjnbaTJInmPfn4RAxD4+45EKEdwt4Taiw+YTHU7dwia08oQ2sjTSV5BCWPQieKw4V+0t1Ui7tfIEq1Uwy0D0ru+kACEjJoKNzm0JuuM0cHMXa4/cJb1mDkqZVlDnvu/uLr60tsbCx5eXlOWQLRH/75z3+ycuVKiooO7c0VExODj4/PIZ/r6uqiurqaESNGAPZasba2Npqbm//0a0qlErPZvkuG2WxGpVJRV1dHU1OTU47yyZ48PfPMM1xwwQVERETIHcpJOdZpu866SqxmEz4RwwYirD4pFAp8IuIISZ/4e0+onoHtCdXT2UZDQS7+8WliREDoV91iLzuH8AwMQx+TSP2ubIctPlEoFNy/YDgqpf2G8+mV5ZTUdjvkuftTcnIy7e3tQ6Z4PCkpiTPOOIPnn3/+qMe2tbXh7e3d26tRoVDg6+tLW1vbn34tPj4erVbLm2++iZubG3FxcXz//feceeaZ/fraTpSst2LV1dUsW7aMrVu3yhmGQxzSquAI03b2IvFCAoZnOEXhqpu3L2Ejp9C8Zxc129YTkDACD//gfj+v2dBF/a4sfKPi8Qoe3EnzUCHZrFhNPVhMPVhNPVjN+/80Ge17KkqS/S5ckpAkG0iAAvs+hAqFfVsdhQKlWotK64Za64bqwIdGh0qr7Zf+S2ZjN6buDtwH4Od6KPAJj8VqNlGXv5XQERNRu538VEp8qCdXzIjgg9WV9Fhs3LKokO/uyXTqrZg0Gg2pqans3LmTkJAQ1ENgVPPuu+9mzpw5PP300+j1eoc/v0Kh4Nxzz+39/82bN5OcnIzNZmPp0qVYrVbGjRtHXFzcnzzLwJH1X/zNN99k/PjxjBw5Us4wHOKQkacjbM9yoEjcmd7IlWo1gYkj6KyvorFoG17BkfjFJvVbI0GrqYf6XVvxCorAV8bRN+FwNqsVU1e7/aOzHWuPoTdRsm86rUCl1aLSHEh8dKjd3FF6+hyWJCkUioOSqd+TKpvZhNXcg6GrfX/yZX9+sPcnO5BQqd3c0Xr6oPXyRevpfcI/j92Nteh8A1A5yeIIV6CPTsBm6qF+VxYhGRMd8r29bnYM3+bUU99q4vsdTSzLauD8cc7zPtmXqKgoysvLh0zx+PTp00lISOD999/n73//+xGP8/X1paOjA5vNhlKpRJIk2tra8PX1xc3N7YhfO1hrayvFxcVcfvnlfPXVV4wZM4awsDDee+89/va3v/X3Sz0msiVPJpOJN998k5deekmuEBzqaNuzmLo66GqoIizzFKe8o/IKjsDNW09j0XZqdmwiKDETjYeXQ89hs1io35WFm7cf+tgkhz63cHxsVgumrg5MnW2YOtsxdbVh7u5EqdH2Ji1u3vqDRoh0KDXafvnZlSQbVrPp92TK1IPF2E13cx2t+4qxWSxoPLzQevng5uWL1ssHjYfPMY3edjfV4hUS5fCYhzKFQoH/8DQaCnJp2JVNSPq4k77Z8nBTcff8eO79YDcAt39YyOyMADx18o/QH8mB4vF169YRFxc3aNvsHI/rrruOF1544U+3UPP09CQsLIwdO3aQmZnJ7t278fHx6V0Q9mdfO2DVqlXMnj0bhUKByWQCOOTvzkAhyVTxtnjxYu6//3727t2LygmmsE7WP78o5dGv9gLwxk0ZTEw6tAC6flc2ap07/sNS5QjvmEk2G637iuio2YffsBS8giMdcsGUJImGglwkq4Xg1LFiV/sBZjWbMLQ0YGxtwtTZhtmwP1Hy8sXtwAiPlw8qrc6pkntJkrD2GOjZn+CZOtt796g7kFC564P2F4QfOgJi6TFQlb2WyHEzUWncZHoFrstmtVK38zc0Hl4EDM846Z8bSZL425t5bC5sBeD+c2J58iLnby+Rk5ODJEmMGTNG7lD6ndFoJCoqiv/973+cddZZrFy5kuLiYjo7O/Hw8ECr1XLbbbfR2NjI8uXL6e7uxs3NjXnz5hESYm/L82dfA8jLy6OxsZGZM2cCUFVVxcqVK7FarUyaNOmwdglykS15mjhxIqeddhqPPfaYHKd3uPs/Lebpr+3bDLxzywjGDtf3fs3Y3kx9fhYRY6aj0g6ON3FDSwONxTvQ+QY4pCdUa3kRXY01hI6YhEoz+LbfGYzMhi4MzfV0N9fT096CxtMLd7/g3tEbZ0uUjpU9oTJi6mqjp6MVQ0sDZkMXOh9/3P2DcfcPRqPzoL26jO7mOkLTJ8gdssuy9Bip3bERn/A4fCJOvhalvMHAhU9lYbZKaFQKdjw5keTwgV+VfDy6u7v5+eefmTZt2mHTT67olltuoaSkZFD3ZXQEWZKn3NxcJk+ezL59+wgKco2VVnd+VMSLq/YB8MHtmb17N0mSRF3eb+j0AeijE+QM8bhZTT00Fu/AbOgiMHHkCbcT6GqsoalkJ6EjJqL18HZwlMIBkiTR09HSmzBZjN3ofAPw2J9QOKK411mZjd0YmusxNNdjbG9G4+6FzWLGMzAUfWzyoEwSB4uejlbqdm4hKHmUQ1bO/uebvbz7o31LmFmpfvz0wGin//fLy8ujq6uLiRMnyh1Kv9u7dy9JSUns2rWL4cOdf2Swv8gyd/LGG29w1llnuUziBGCyHlww/vsvuqGlAbOxC59w51ghcDwO7glVn7+VtoqS4+5rYupso6k4j8DEESJx6geSJGFobaSxeAeVW36mYXcOVpMJfXQiUeNPIyRtHN5hMS6dOAFodB74hMcSkj6eqPGn4h0ajdVkpKOuksqtq2kqycPY1jRk+vIMJDdvPf7xaTQUbnNIC4O/nh5NmJ99hH71rhaWbK476efsb4mJiTQ1NdHU1CR3KP0uLi6O6dOn8/bbb8sdiqwGPHlqb2/n448/5tZbbx3oU/erQ5pk7u/zJEkSreWF+EbGD9oGfb09oTIm0FlfRV3+lmPuCWU19VC/OwffqPgB2YZmKLH0GGmrKKE6ey2NRdtRqjUEpYwmcvypBCaOwDMwdND+zJ2sA1PMbt5+RI0/laDETBRKFQ0FuVTn/kpb1Z7eFX6CY3gFR+AdGk397pz9KzNPnLtWxb0X/D6i8fePi+gwOPdecm5ubgwfPpz8/PwhkaDfeOONvPfee/T0DN3fowFPnhYvXkxsbCwzZswY6FP3q4NX22n3jzx1NVRjs1rxDh38q33cvHwJy5yC2s2dmm3r6W7+87tByWajoSAXNx8/WRuCupIDo0z1u7Opyv4FY3sL+thkIsfOxD8uBZ2Pv9NPbwyU7qZaPAJCUCiV6PQB+A9LJXLcTPRRwzE0N1C5dQ0NBbkY25qHxMVuIOhjEtG4e9BQuO2kv6cz0gOYmmpfgVXbauLfX+5xRIj9Kj4+nu7ubmpra+UOpd/Nnz8fLy8vli1bJncoshnQ5EmSJF5//XWuvPLKgTztgPhjh3HJZqV1XzH66IR+65k00JQqNYEJI/Aflkpj0Q6a9+xCsvW9F1VLeSE2m8Uhq3CGOpvVSkftPmpy19NYuA2NhzcRo6cRkjYOz8BQsXLxD6xmE8b25sO6iiuUKjyDwgnNmED4qKmo3dxp2J1N7faNdNZVHvFnWTg2CoWCwMSRWIzdtFWWnvTz3XdBPNr9PfNe/r6CvArHdDXvL2q1msTERHbv3u3yCblKpeKSSy7h9ddflzsU2Qzou+6WLVvYu3cvN9xww0CedkAcPG2nVivoqN2HUqV26C7kzsIzKJywzCn0dLRSs33TYXUO3c11dNZVEJQ0yik6qQ9WVrOJlrJCqrLW0FGzD5+IWCLHzcQvJhG1zvV7ypwoQ3M9Wk8f1Loj13lp3D3xi0smYtxMvEIiaavaQ2XWL/v7Sp3ctNNQplRrCEoaRXvlHoxtJ1f/ExHgzl9Ps4/aW20Sf/ugwOmTktjYWKxWK/v27ZM7lH5366238ttvv1FQUCB3KLIY0OTprbfe4qyzzuqX1u5yO3jkSYWNtopS9DGJLjvqotF5EJoxEXe/IGq2b6SjtgJJkrD0GGgqziMgPl2WjY9dgc1qobWihKrsXzB1tROUPIqwzCl4hUS5zChmfzowZXcslCo13mExhI+aSmDCCIxtzVRlr6Wtag82qxiJOhFaLx/8YpNoLNp+0rVlV58aRWSADoD1ha18tMG5p8SUSiXJyckUFhZis9mO/oBBLCIiglNPPXXIFo4PWPJkNBr54osvuO666wbqlAOq56DkydRcg9rN3eU3vFUolfjFJhGUMpq2fcX2jsOF2/DwD3HJEbf+JtlsdNSUU5W9FkNLA8EpYwhJG4fON8Blk3BHs1nMGFobj3sjYIVCgbtfECHp4wlMHElXQzXVOevoqKuw79UnHBev0Gj7jgXFeSc1WuSmUXL/gt+Lx+9eXERrl3OPDEZGRqJUKqmsrJQ7lH539dVXs3jxYqxD8EZjwJKnr7/+Gr1ez6xZswbqlAPq4Gk7Q105PpHxQ+aC564PJGzUFMzd9u0+PILC5A5pUJEkyX6xzl1HR005AfHphGZMROcbIHdog053cz0ad68THvU8kESFjZyCX2wS7ZWl1OSup7up1umnjJyJQqEgYHgG5u5O2qv3ntRzTUnxZ9YI++9CfbuZh784+Xqq/qRQKEhISKC4uNjlf2bmz5+PxWJhzZo1cocy4AYseVq0aBHz5s074n44g93B03ZqteqYpw1chamrA6upB5/wOBp259B6Aj2hhhpJkjC0NFC7fSMtZfaWFmGjTrGvEhsiibejdTfVOeR3T6FQ4BkUTvioaXiHxdBUmk9t3uaTruMZSuz1T5m07Sump6PlpJ7r7vPi0Wnt147Xf6okZ2+7I0LsN1FRUVgsFmpqauQOpV9ptVrOOussFi1aJHcoA25AMpnm5mZWrVrFwoULB+J0sjBZ7YmCUiHhHzVsSF38rGYTTUU78ItLwS82idCMCXTVV1O3cwuWHoPc4TklU1cHdflbaCzajkdQGOGjp9lrmhSueXMxEGxWC8bWBjwCj2/K7s8olEq8w2KIGDMdd78g6ndnU7crC7Ohy2HncGVu3np8oxNoLNyOzXrivZrC/HRcd0Y0ADYJbvqgAJvNeW/OlEolw4cPHxKjT1dffTXLli2ju7tb7lAG1IC8U3/++eckJSUxcuTIgTidLA6MPKmVDLl6n5a9u9F6+eAVEgmA1suXsMzJqHUe1GzbQHeT83cIHiiSZKOtooTaHRtx8/QlYsx0fCOGiVWJDmBoaUDl5o7G3cvhz61UqdFHDSdizAw0bu7UbNtAe9Vel78wOoJPeBwqNx2tZYUn9TxXzIgkNti+gnJLaTvvr6t2RHj9JiYmhq6uLhoaGuQOpV/NmDGDgIAAVq5cKXcoA2pAWhAvWrSICy64YCBOJZsDyZNGrRxSfXe6m+owNNcTNmrqIaNt9p5QGXQ1BNBYvAPP1nD8YpOHdJJg6uqgqXgHks1GSPoE3Lz1cofkUuxTdqH9Ouqr0mjxj0/DIzCMppIddDfXETA8Q6ws/RMH6p9qtm3AIyAUnf7Eavk0aiUPLBjODa/nAXDfpyXMHxNEgLdzbjSuVqsZNmwYxcXFBAcHH/b14uJiVq9ejSRJ2Gw2Jk+eTGZmJl1dXSxbtoyWlhZUKhVnn302MTExAKxcuZLKyko8PDy46KKL0Ol0SJLE4sWLmTNnDv7+/gP9MlEqlcyfP58PP/yQiy66aMDPL5d+v8qXl5ezZcsWrr322v4+lawMPfYhaY166CQHVrOJptKd+A1LRe2m6/OYAz2hTF3t1O7YiKm7Y4CjlN/Bo006fSBhmZNF4uRgks2KobkezwGqNdT5+hOWeQpaTx/7KFS1GIX6Mxp3T/QxiTSW5J3U9N34RD9mj7KvYm7qNPPAZyWOCrFfDBs2jJaWFpqbmw/5vCRJfPnll8yfP58bb7yRSy+9lK+//pqenh5++uknIiMjufXWW5k3bx5Lly7FarVSX19Pc3MzN910E7GxsezYsQOAnJwcYmNjZUmcDli4cCE//PADjY2NssUw0Po9efr444+ZMGECUVGDf4uSP2PoMQH2u6OhonnPLty8fI86TanReRCaPgF3/xBqt2+io3bfkLnQmLo7qN2xma6GakLSJ+AXmyR6NfUDQ0sjKo0WjafPgJ1TqVLjPyyV4NQxdNSUU7fzN1EL9SfsG1TraDnJ6bs75w3Dw83+O/TuL9VsKW1zRHj9QqvVEhsbS3Fx8WFfUygUGI32fUJ7enrw8PBArVaTn5/P2LFjAXsvJW9vb8rLy1EqlVitViRJwmQyoVKp6OjoYOfOnUyaNGlAX9cfpaenk5KSwueffy5rHAOpX6/0kiQNiaG85ubm3lYFBzYFdnXdTXUYWxrwj08/pmkShVKJX0wiQSljaNtXQmNhLlazaQAilYck2WirLKV2+0Z0vgGEZU4Ro039aCCm7I7E/u978ChU2ZC5OTgeB6bvuuqrMLSe+KrFYL0bN55pn8aSJLjp/QKsTlw8Hh8fT319Pe3tv68QVCgULFiwgCVLlvDSSy/x3//+l/nz59PT04PNZsPL6/e6Pb1eT1tbG4GBgcTGxvLWW2/R2trKiBEj+P777zn99NOdYhX7BRdcMKRW3fXrd3z79u2Ul5e75F52BystLcW2/1upUbv+Krtjma47End9AGGjTkGy2ajZtgFjW/PRHzTIWIwGandsprO+Sow2DQDJZsPQXIdHoHztQQ4Zhaouo27nb1hMRtnicVYHpu+aTnL67uJp4cSH2bcoyinr4O3VVY4K0eHc3d2JjIxkz57fNze22WysW7eOiy66iDvuuIMrr7ySZcuWHbUr+axZs7jxxhu58MILKS0txcfHB71ez/Lly/nss8/YuXNnf7+cI7r22mvJyso65HW6sn5Nnj788ENmzZqFr69vf55GVgaDgdraWiw2e9KkUbl+8tS6rwjtMUzXHYlKoyUoZQw+EXHU78qidV+xy3RxNrY1U7NjI1ovX8LFaNOAMLY1oVCp0Xrp5Q7FPgo16hTUbu7Ubt9IT4fzTinJxTssBrVWR1vFiTe71KiUPLggoff/H/yshPo25x3JHjZsGJWVlZhM9hhra2vp6OjoLQSPiIjAx8eHuro6lEolnZ2/7xfa2tp62DW0p6eHTZs2MXPmTDZv3kxMTAwLFixg3bp1mM3ydGCPiIhg0qRJfPzxx7Kcf6D1W/JktVpZvHgxV1xxRX+dwimUlZURFBSE2To0pu16Otroqq/CPy7lpKZIFAoFPuGxhI6YSFdjjUv0hOqoraB+Vxb6qAQC4tPEaNMAObCXnbP0VlOq1AQkjMA7PJa6nb/R1eDcS+oHmkKhwD8+lY6assM2FT8eo+N9mTvWvoqttdvCfZ8eXlfkLHx9ffH19e3dMNjHx4fOzs7eNgbNzc00NzcTGBhIamoqWVlZAFRVVR2SZB3w008/MW3aNDQazSHJktVqlXWrlEsuuYQPP/xwSExb99uVfsuWLRgMBs4777z+OoXsrFYr5eXlxMXF/Z48ufC0nSRJNO/Jxyc8zmFLs7WePoSNnIzG3XN/Tyjn3vizL5LNRvOeXbSWFxKcOgbvsGi5QxoyJMnWW+/kTBQKBb4RwwhKyqSpNJ+W8qIhcUE5VlpPH7xComjeu+ukvi93zBuGl85+k/LBrzVsKGp1UISON2zYMPbuta/K9PLyYu7cuXzxxRe8+eabLFmyhLPOOgtfX19OO+00KioqePXVV1m+fDnnnXceqoNavOzbtw+LxUJ8fDwA48aNY+vWrbzxxhuMGDECne74Sikc6bLLLmPfvn0UFBTIFsNA6bc+T8uXL+eUU05Bq3XOHhyOUF1djVqtRu8f2Ps5Vx556qyrxGo24RMZ79DnVarUBAzPQKcPpLE4D8/WRvxiUwZFTyir2URj4TasZhOhIyej0XnIHdKQ0tPWAgoFbj5+cofSJ3f/YMJGTKJ+dzbmrg4CE0egVGvkDssp6KMTqMpZR3dTLZ6BJ7YfZoC3lpvPjuXppfYpwJveLyDnsfGonfB9OCwsjJ07d1JXV0doaCgZGRlkZGQcdpyXl9efzthER0cTHf37DZq/vz/XXXddv8R8vHx8fBg/fjwrVqwgJSVF7nD6Vb/9hH311Vecc845/fX0TqGsrOyQUScAtYvWPFnNJlrLC/GP67+kxjMwjPDMKZi7Ouw9obqcuyeUvQ3BJhQqNaEjJorESQbdTbV4+DvPlF1fNB5ehI6cjCRZqc3bLNoZ7KdUa/CLTaJlb8FJFY9fOCWcpAj7SHheRSf/+bHSUSE6lFKpJCYmhrKyMrlD6Vdz5sxh2bJlcofR7/oleSotLaW0tJQFCxb0x9M7hfb2dtra2oiKiuptUwCu2+epdV8RWm897v6Hd8p1JLXOg5CMCXj4h1C7YxMdNeVOOd3R3VxH7Y7NeAaFE5Q8CqVqQJr1CweRJMk+ZefAvez6i0qtITh1LDp9ILU7Np3UUn1X4hkUgdrt5IrHVUoFD174e/H4w1+UUtPS44jwHC4mJob6+nqX3gfu4osvJisry+W3pemXK/3KlSsZM2YMAQEn1oZ/MCgrKyM8PBytVtu7NQuA1gVrnkydjikSP1YKhRJ9TCLBKWNoqyylocC5ekJ11OyjsXA7AcPT0UcnOPWohyvr6WhFkmzofOTrrHw8FAol/nEp+MUm07A7m856511eP1AUCgX+w9LsxeMnMSI3ItaH8ybak+gOo5W7Fxc5KkSHcnd3JyQkhPLycrlD6TdxcXEkJyfzzTffyB1Kv+qX5GnZsmWceeaZ/fHUTsFisVBRUUFsbCzAISNPzjjXfrJayovwDo0Z8P27dHp780GQnKYnVHv1XlrKCwlOG3fCdRqCY3Q31eLuHzzo9pL0CokkKGU0zaX5dNZVyB2O7LRePngGhdNafnIJz61z4/DxsI8AL95Ux5pd8r9f9CU2Npby8vKj9nQazE477TS++uorucPoVw5/12lpaWHjxo1cfPHFjn5qp1FVVYWHhwd+fvYi1YNHnlytz5OhtYmejlZ8IofJcn6VRktQ8mh8I4fJ3hOqrbKUtopSQtLGo3PSAuWhonfKzslW2R0rd30gwaljaN67m44a1x2FOFa+UQkYWurp6Tzxvlh+XhpumxvX+/9/+6AAs8X5EpTg4GBUKhW1tYNvZfGxuvDCC/nxxx97t59xRQ5PnlatWtU7bOeqKioqiI6O7p2uMVkPSp5cqOZJkiRaywvxjRyGSiPfqkmFQoF3WAyhIybS3VhDXd4WLMaB6wklSRKt+4ppr9pLSPp43Lxdt+nrYGHqbMdmMeOuH7ylATrfAEJSx9FSXkR71V65w5GV2k2Hd1gMrSe57915E0NJi/YGoKC6m5dW7XNEeA6lUCiIjo6mosJ1Rx0nTZqEj48Pa9askTuUfuPwK/1XX33Fqaee6uindRrd3d00NzcTERHR+7lDCsZdaOSpu6kWa48R77BYuUMB7L1hQkdOQePhRc229XQ1DsydW1tlKR21+wjJmIB2ADeeFY6su6kWd7+gQd+I1M3Hj5C08bRVltJeXSZ3OLLyiYzH1NmGobXxhJ9DqVTw4IXDOVCG+H/L9lLZ5HyjH5GRkdTV1fV2HHc1SqWSmTNnsnz5crlD6TcOTZ7MZjOrVq1y6VV2lZWVBAUFHdKI7NBpO9cYeZIkG63lxfhGD3eqfktKlYqA4en4D0+nuSSPppKd2Pqxo25b5R46qssISRuP1sO7384jHDv7lF0tnoNgld2xcPP2JTh1LK37iumodb6RkoGiUmvwiRxGa1nhSa2wTY3yZsFkez1iV4+Vv3/kfMXjnp6e6PV6qqpcd9HAeeedx4oVK5xytbQjOPRK/+uvv6LVapkxY4Yjn9ZpSJJEZWUlkZGRh3y+x3zwtJ1rjDx11lUBEl7BkUc9Vg6egWGEZZ6CubuT2u0bMXW1H/1Bx6m9uoz2ylJC0sah9RSJk7Mwd3dgNfWg0wfJHYrDuHnrCU4dQ8veAjrrnbNP0UDwDovFau456Z0Gbjk7Fj8vezPSL7bW80Oe87WGiIyMpLLSdf+tzznnHNrb28nNzZU7lH7h0ORp+fLlTJ8+/ZBW8q6kvb2d7u5uwsIOXWXlatN2ks1KW0Ux+phEp17JpNa5E5IxHo/AUGp3bHZoT6iO2gpa9xUTnDYOrZeocXIm3U11uPsFOdWIqCPofPwJShlDc+kuuhpq5A5HFkqVCt+oBFpPcjsbHw8Nd5zze/H4zR8UHHKT6wwiIiJoaWmhq8s1m6bqdDomT57sslN3Dr0yrly5knPPPdeRT+lUKisrCQsLQ60+tCHiwQXjrtCqoLO+CqVaMyhWMikUSvTRCQSnjqGtcg8NBTkn3RPK0NpEy97dBKeMwc1b75hABYc5sBGwK3LXB9j3wyvJo6ejVe5wZOEVHGGfmj3Jmsa540IYGWevUSypM/Dct861qtHNzY3g4GCXHn0666yzWLFihdxh9AuHXekrKirYt28fZ599tqOe0qkcacoO/lDzNMin7STJRnvVHnwihg2q5o863wDCMqcACmq2rcfYdmLD9GZDF42FufgPS0HnOziaLw4l5u5OzIZu3P36t9O9nNz9g9FHJ9CwOwdLj/MVO/c3hVKJb0QcbVWlfY4+Wa0Wdqz7np8+epPVn7xL9o/2i3NnazPrli7ip4/eZO3n79PZ0siDFw7nwP3s/y0t5tX3P+/tr2SxWHj//fcxGAZu5e4fHZi6c9W6oHPOOYcdO3bQ2toqdygO57Dkae3atSQnJ7tsV/HGxkZsNhtBQYfXWRw6bTe4R566G2tBAs+gwdcA0t4TahS+kfHU78reP/R/7EP1NouZht05eAZF4BUS1Y+RCiequ6kWd30gSrVrb4fjHR6Lzi+QhoKcfl0Q4aw8gyOxmnow9rHybtemXwAFp152A7MuWUja5FkAbP9lFbGpmZx2+Y0kjJpE7uqvSQz3Yu4I+56TZpuSD3d7U1JSAtivWePHj8fd3X2gXtZhQkNDMRgMtLWdeH8rZxYfH09UVBTr16+XOxSHc9iVfvXq1UycONFRT+d0KisriYiIQNlHDZCrjDxJkkRb5R58IuJQKAZnEvh7T6hJdDfXUZf3Gxbj0feRkiSJxqIdqNzc8ItLGoBIhRMxWPayO1kKhYKA+DQUCgXNpTtddmTiSJQqFT7hsbRVHrrnncVsYt+u7aRMnN47Mq7z9KKnu4vW+hoik9IBCItPwtDRQWdrM1dN0ePjZn+P3lqtZm1JD3V1dTQ1NZGWljawL+wP1Go14eHhLj11N378eFavXi13GA7nsCvkmjVrXLa/k9Vqpbq6us8pO3CdkSdDSwNWcw9eIc65wu54aD29CR0xGY2nN9XbNtDV+OcFuK37ijAbOglMGjVoE0dXZzZ2Y+ru6PfNqZ2FQqkiKHk0xrbmIdlE0zs0GlNXB8b2lt7PdbW1otG5U5S9kV8+e59fv/yQhooyDJ3tuHl69d7cKhQK3L19MHS2Ezs8novTf6+DfOLHNlZ++73TbCHm6lN306dPF8nTkezbt4+Kigpmz57tiKdzOo2NjWg0mt7tWP7IVbZnaa/cg0947KBvPHiAUqUiID6dwIQMmkvzaSrJw2a1HHZcV0M1HTX7CE4Zg0qtkSFS4Vh0N9Wi8w0YUv9GKq0bQSmjaasoobu5Xu5wBpRSrcE7NJr2g0afJMmGoaMNb79AZvzlGjKmnk7WD1/96T5xCoWCGy8/nTHD7atmyxqMbO6IxWazsXTpUj777DP27pUvOQ0MDMRms9HS0nL0gwehs846i7y8PJere3JI8rR27VpSUlLw93fNAtva2lpCQ0OPWEDtCtuzGNubMXV34B0aLXcoDucREEpY5hTMhi5q/tATqqejjaaSnQQlZaLx8JIxSuFoBvNedifDzcuXgOEZNBZtx9zdKXc4A8onPBZjW1Pv76y7lw8oFEQl2qfb9EGhePj4Yuhop6erszeJkiQJQ0e7/XjsCdQDC34vHv8ox8Lilb8wZswY5s2bx3fffTfgr+0ApVJJSEiIy+51FxcXR3R0NL/++qvcoTiUQ670a9asYcKECY54KqcjSVJv8nQkB0/bqQfpyFNHdTneoVEoXfSuXu3mTkj6eDwDw6jdsZn26jIsPUYaCrLxjR6Ou5/rNFx0RZYeA6bONjwChsaU3R95BoXhHRZD/e5srBaz3OEMGJXWDc+giN7Nk93cPQiKjKF+3x4Autpb6W5vwz8sEt+gUCoLdwJQU1qIzssbL/3vN/TxoZ7Mirb3VOqx2Hg7R4skSSgUCtm3SQkNDXXZ5Alg3LhxLrfPncOSJ1etd2pra8NsNv/pKsJDC8YH38iTpcdAd3OdS446Hez3nlBjaavcQ832DWi99PiExx39wYKsupvqcPP2Q6VxkzsU2eijE9C4e9KyZ5fcoQwo77Bouhqqe/u3jZx+JiXbfmP1J++y5duljJxxJu5e3oyccSZl+bn89NGbFOVsYvSph7bNqSzK59KxngTr7Zucb2/Q8vTH63nnnXeYNm3agL+ugwUHB9PZ2emyDTNdse7ppNf7unq9U21tLSEhIX/aNX2wdxjvqK3A3S8Itc5D7lAGhM7XH9/IeFrLCujpaMHY1oy73jVbbLgK+152g699hiMpFAr8h6dTk7t+/xSmazYK/SOtpw9aL1866yrxjRyGp68fU+Zfdthx3n4BTFtw1RGfJzIxjchEuNurgXs/2A3AN/WxPH/3ZDx18tZ5ajQaAgMDqa2tJT4+XtZY+sNZZ53FbbfdRmtrK3q9Xu5wHOKkh0mGSr3TnxnMBeOSzUpnXQXeYTFyhzJg/p+98w6P4yDz/2e2911pV1r14iZ3y44d27EDCckBlwAJkByEC4HAHeSod+EgwO8KcEDogePouaMcNSG0UC692XHc5W5JbrK6tLva3nfm98dacomLyu7O7Eif58kDklcz76rMvPO+3/f7ZlNJQqe78LS1nzEj3M1YTxfSZUSnc8hHLp0iFQ5irpwdycLl0BlMVLQuwX/84Iyd9MsJe20zkaHTBZlIu3GVhw1tLgD6Aik++3tlTDKquXWnRt3TjJMnNeudEokE4XAYr/fyF+3zKk9l1raL+4fRaHWYnLOj8iJJEoHjBzFXerG4vdhrmqhZtZFEYJihg9vJTMITao7SEg8MY7Q70RlNcoeiCKxVdRjtLgKzqH1nqfSCKF7UNHOqCILAx9+8YOJB96t/7uHogPztspqaGvx+P5mMOjVtatM9FSR5+qu/+qtCxKI4hoaGqKysxGAwXPZ15Vx5igz1YqtpLKtVLDMhNtJPOhamYt6Sic8ZLHlPKIPVwWDH1lm7lFWp5HfZzb4pu0shCAKV85eRDPqI+9VZqbgQQaPB6m0gMtRbkOM1V1t4x6vyfnaZnMQHfnxUdp8li8WC3W5neHhY1jiKxfXXX68q3dOMkqeBgQFOnz6t6uTpSi07uMCqoIxMMjPxKKlIEFt1+ZtiToZsKkHg5BEq5y9/mVdQ3hNqGZ6FKwmcOISv++KeUHOUllwmTTIUmDX6nslytn13aNa07+zeRhJjIwXb9/euv2qitiI/gPDUoTEe2i5/0qLm1t1rX/ta9u/fTyQSkTuUgjCjO/3u3btpaWlRpd4pm83i8/mu2LKDC6wKymg9S3SkH4vbi1Z/+cqaGpAkCf+xg1jcXiyXcai2uL3Utm8imzzjCRUNX/K1cxSfRGAEg9Uxa4YZpsJsa9/pTGZMTjex0f6CHM9s0PKxNy+Y+PifftpNJCHvA5PX62VkZOSypp/lSmtrKx6Ph46ODrlDKQgzTp6WLl1aqFgURSAQwGg0Yrfbr/ja89t25VF5kiSJ2OgAtqo6uUMpCbGRPjLxCJWtS6742rwn1HqsVXUMHch7Qsld0p+t5Ft2c1Wni5Hff7d8VrXvbNX1xEYGCvb3eN1yN9cuzT/8DwZTfOo3Jwpy3OkyvsVCbW7c4yxZsoTdu3fLHUZBmNGdfufOnbS3txcoFGXh8/nweDyTeu35gvHyqDylwgEkMYfJNbn3WM5kU0kCJ4/inr980iaggiDgalxA9bJ1hAdOMnpkN7lMqsiRznEuYjZDIuib0ztdBq3BSOW8pbOmfWeurCabSpCJFa7187E3zcdwZtDnG4/1cqBXPhd3QRBwu934/X7ZYigmK1euZOfOnXKHURBmXHlS66Td1JKn8qs8xUYHsFbVIWjKI96ZEOrtxuzyTGuhrMlRQW37ZgSNlsG9W0kUYNpHrUiSiJjLImYz5DJpxGwGMZeddpUgMTaK3mxDb7YWOFJ1YfHUYrA6CPfJWzUpBRqtDovbS2x0oGDHbPCYedeNjQDkRIn3/Uhe8bjH48HnU+d1Zt26dezatUvuMArCtE0yBwcHGRkZYfPmzYWMRxFks1mCweA0kyflV54kMUfMN4R32Tq5Qyk6mXiU2OgAte3T/z3V6vR42tqJDvcxemQP9tpmXE0LZ0XieS6SJJFLJ0lHw6RjYXKpJNlMilw6SS6dQrxM5UOrN6I1nPOf0YzBasdgvbQFwVzLbnIIgkBF8yKGDryEva4ZndEsd0hFxVpVh//YAVwtbQWbEn7nDY38cecwff4kWzqD/HTrEG/fLI8pq8fj4ciRI4iiiEZl15hNmzbR3d1NNBrFZivvXaLTTp52795Nc3OzatxCzyUQCGA2m7FYJidSTZWZz1M8MIpWb8Bgc8odStEJnu7CWt0w4+qFIAjYaxoxOlz4OveRDPnxtLWjV7GQWZKkvAP7mI9UNEQ6FkbMpNFbbHkRt9GMweZAazBNJEWCRpu/oQkCSBKSJCHlsuTSKXKZFLl0imw6RSYeJT46QCYRQ6s3YrDlXaTNFVUYbE4kMUdibBRn40K5vw1lgcHmxFzpJXj6GJ6FK+QOp6iYXG4kSSIZ8mMukOzAqNfw8dsW8IHv5Xfj/fPPu3j9ag8ua+l3fTocDjQaDcFgUHXDWPPnz8ftdtPR0VH2hZcZJU9qFYv7fL7L7rK7kHKrPE207FTu7ZSKBEmM+ai7qnB7qwwWO7WrNjJ2qpPBjq245y/DqiLRvZjNkgj6SARGSIyNAGCuqMJcWY2rcQF6qwPNZVYVXRS94ZLTcmIuSzoWJh0Nk4oEiQycAo0GvcWGoNOjVXkVpZC4mhYy2LGFdH0LBsuVB13KFUHQYPXUEhsdKFjyBLBpSSXXr3DzzAE/I+EM//rr43zzHYsLdvzJcq7uSW3JE8DixYvZvXv37E2e1C4Wb2lpmfTrz02edApPnsRshsTYCBUtbXKHUlQkSWLsVCf2uhZ0hsI6UwsaLZXzlmJyuvEfO0Ai6KNy3lI02hmvipSF8af46HAfcf8wOpMZS2U1VUuuwmh3FTXJ1mh1mByVmBz5m4QkiqQiY/iPHULK5ejf+RQWdw02byNGR4XqE/6ZoDdbsVY3EOzppnrJGrnDKSrWqjqGD+1Amr8MQVO4vXQffdN8tnWOkUyLfPvJPu5+RR1rWh0FO/5k8Xg8jIyMsHCh+iqvahGNT7vHpFax+FT1TnB22k6nFRR/cU+M+WaFCDcZ9JGJR3DWtxbtHHlPqM1kkwkGO7aSioaKdq5iIGazhAd7GNjzPL7ODnQGE3Xtm6hf8woqWhZjkiFZETQajHYXuXSS6mXrqFm5EY1Oz+jRPQx2bCEy1IuYy5U0pnLC1biAZNBHKjJ2ydf0HNnP7791P4MnugBIxWNse/SXPPnT7/L0L36Ab+D0xGs7nvkLT//iQbb+7udkzphTSpLEtkd/RSx06XMUG4PNiUarJxkKFPS4tRUm/v7VTQCIErzvR0cRxdKLxz0eD36/X5V+T2oRjU8reRoaGmJ4eLjsy24XY6p6JzjrMF4OLbt4YHhaU2flhCRJjPV04myYP2lrgumiM5rwLr8aW3U9wwe2E+4/qXhPKDGXJdR7nL5dzxAb6cfZuICGdddT0boYvUV+EWci6EOjN2C0OTFYHVTOW0r92utx1LUQGeyhf9cz+e+zOJdEXYjWYMRR18LYqa6L/h7Gw0F6DndQ4T3baj687VkqvPXceOc9rH7Vzex+/A+IuRxh/yix0BivuuPv8NQ30duZ1wP1HN6Hp74Zq7OiZO/rQgRBwFxZTTwwUvBjv/26Blqq8+3i7cfD/PD5wk32TZZzdU9qY/PmzXR3dxOLyb9PcCZMK3kaF4ursR87FYuCccYrT0q3KZBEkeTY6GUdttVA3DeImMlgr20qyfkEQcA57gk12MPIkd3k0srzhJJEkchgDwO7nyceGKZ68RpqVm7EVl1f0NbHTIn7hrG6a86remm0WmzeRmrbN+FZtIroaD/9u58nOtyn+GS11DjqW8nEIy9boitJEnuf+Qsrr/2r81rM/ceO0LJsNQAV3jpMVhu+gdMIGs2E1UQ2k0Gj1ZKMRenvPsz89qtL+p4uhqWymkRgpOA/f70uLx4f575fHsMfKa2HliAIqrUsmDdvHhUVFWXvND7t5Gnx4tIL6UpBIBCYclI4rnlS+mqWVGQMNBpVT9lJokjwdNcZK4HSJgQmRwV17ZvQaLQMdGxRlCdU3D/EwN4XCA/2UDl/KTUrN2JyuRXXZpZEkURg+JIWBYIgYK6oonbVJipa2gj1HWNw7xYSY6MljlS5aHR6nA3zGTvVeV5icbxjB+6aelzVZ0fw08k4kihisp6tOFrsThKRMPYKN576Zp791f8QDwdpWLScg1ueZNk11ytihN7krETMZgpqmDnO+kUVvHp1/iHaH83wiYeOFfwcV6KyspKxMflao8VCo9FMiMbLmWn9BXR0dLBihfrGYSVJIhQKTdl+YTx5UnrlKR4YwVJRrbgbZiGJ+QYBDdbqelnOrznjCeVqXsTokT2MnTqKJKNuIZdJMXp0L/5jB3HUz6Nu9WYsF1R1lEQy5EfQajHYXZd9nSAIWKvqqFv9Cmy1TYx2duDr3o+YzZQmUIVjr21CzKZJnGlrhf2jDBw/yqK1m6Z0nCUbXsn1b3036177RkZ7T2K2ObA4nOx56o/s+Mtv6O+Wb6+eoNFirvAQDxRnoe9HbpmPxZh/AHvw2QF2HC+tptHlcqmybQewbNmy2Vl56uzsVKVNQTQaRRTFSe2zO5ezbTtl3pAgnxgmAiOq1jtJkkRk4BSOumZZkwNBELB7G6lddQ2JoI+hAy+RSZS+vx/zDTKwdwsgUbf6Wuw1jQiCwhN8//CUkjtBo8FR20zd6s3k0ikG9r4wV4Uin1jYa5qJDPYA4B/sJR4J8eTPvsfjP/k2Y8P9dDz7F/qPHUXQaEjGzq4kiUdCmO3nT5hl0imOdWyn7eprOb5vJ566Jta+5lY6d24lJ2PCaq70Fu3nXe0ycs9rmwGQJPiHHx4lV0LxuNPpJJlMkkwmS3bOUrF48WI6OzvlDmNGTPlKKooix48fV2XlKRQKTQj1pkJmXDCuYIPMbCJGLp1U9S67VGSMTDIuW9XpQvQWG7UrN2K0uxjct5XoSGG2wV8JMZthtLODwPFDVLYuwdO2Gq3BWJJzzwRJkohfpmV3OXRGM9VL1+JsWnimCnVg1k/l2WoaSUXGSMcitC5fw2vv/hCvvut9vPqu91Hhraf9ur+mdfka6hYs5tShvQCMDQ+QjEXw1J2vFzy87Rna1m1Gp9eTy2RAAAEQxZys32dzRRXpaJhsqjgJxltfUcf8mvzw0J5TEb7/dGn+hgH0ej1Wq5VQqLymeCfD0qVL6e7uljuMGTHlu31fXx+ZTIZly5YVIx5ZCQaD03JMn6g8KVjzlBgbxeh0T93gsIyIDPRg9zYqym9p3BPKs2gVYyeP4Ovaj5jNFu18mUSMwf3bELMZ6lZfW1ZmqKlwfuzc6JjeIMp4xa9u9WayyRjDB14im0oUMsSyQqs3YPXUERk8ddnXLd14PYGhPp786XfZ+9SfWHPjG867TvgH+8hls1Q35m0/WldcxckDe3j6lw/S2LYc/SXW65QCrd6A0e58mTi+UOi1Gj55+1mvpU8+dIyRUOnE42pt3a1atYrR0dGyTgynfJfp6uqivr4ek0m+P5hiEQwGaWxsnPLXlYPmKRkOYHKqbzpynGwqQTwwTP2awrmJFxJLpRdDuxNf9z4G923F09aOscDC/UTQh6+zA1t1Q0H3fpWKuG8IS6V3xnHrjGa8y64mcOIwg/tepGrxGkwO+cbq5cRe18LQ/hdxNbeh1RsmPr/5jX878f9NFivXvOGOSx7DXduAu7Zh4mOrs4JX3v7OosQ7HYxON8lQAJu34covngZr5ju5eW01f9o1QjCe5b5fdvPD95ameOByufD7/SU5VympqanB5XLR3d3N2rVr5Q5nWkz5bt/V1UVTU2lGwEvJdMXiOVFivA2uVM2TJEmkQgFMjsmvnCk3okO9mCuqLrkGRAnojCa8y67G5m1g+MBLBfOEkiSJ8MApRo/soaJ1MRWti8sucZIkKa938tQU5HiCRkPl/GW4Ghcwcmgn0eHeghy33DBY7RhsLmIlahnLgclZSTLsL6plxT/dMg+bKV+N+9ELg2ztChbtXOei1soTQFNTE11dXXKHMW2mnDx1dnbS2lo812a5iMVi0xSLn7PXTqFtu0wsjAQYbOrcdyVJItGRPmzeqVcNS40gCDgb5uNdfnXeE+rwrhl5QkmSRLCni1DfcbzL12GrLs7Td7FJRYJIkjixpqUQCIKAvbaZqiVXMXaqk1Df8YIdu5yweRuIDPeq1g8r70ifKmqL1m038P6bWyY+/ocfHiWbK/4U7bhoPJVSnm/cTGlubp5dydPRo0dVuW8nGAxOSyw+rncC5bbtkqHAmVUbyoxvpuSnbfL+P+WC0X7GE0qnz3tCTWNiSJIkxk4eITY6QM2KDRjt5duaivuHMFdWIxTBP8jscueT1YFTBHsu7rytZqyeGsRMmlRYfZ5BkN+PaLS5SBV4VcuF3L6pjrb6/FqrA71RvvVEX1HPB2dF42qsPi1YsICjR4/KHca0mVbbbsmSJcWIRVamLxY/t/KkzOQkGQ5gVLHeKTrUh83bUHatKo1Oj2fRKiqa2xg9upexk5P3hMonTkeJB4bxrlhf1rsKJ1p27sK07C6GwerAu/xqIsO9hHpLb3goJ4JGi7WqTtWtS6OzsuB77i5EqxH4xG1nCwf/+uvjDI4VvyKk1tZdudsVTOlun06nOX36NCtXrixWPLIRCoVwOqcu4D0veVKg5knteqdsKkkiOFq27SpBELB5G/KeUKHJe0IFT3cT9w/iXXY1egXrvCZDOhpGzKYxu4r7O2qw2PMJ1GAPob4TRT2X0rB5G4n7h2T1ZCompdA9AaxqdXDr+ryVRiSZ46O/KP64vdPpLOuptEuxbNkyjh07VraV4CklTydOnECv17NgwYIrv7jMiMViU9Y7wQVtOwVqntSud4oHhjHaK9CZzHKHMiPOekJVXNETKjrcS3TodD5xKuOK0zhx/xDmiuqSrNMxWOx4l60j1HeMmG+o6OdTCgarHb3ZNuE4rjZKoXsa50Ovn4fDkh9U/9mLQzx7uLgVL7vdXvZLdC/GihUriEajDA8XxyG+2Ewpeeru7qaxsRGtyryCstksiUQCq3XqN6LzK0/Ka9ulIiGMNqd69U6BYSxudbim5z2hluBZ1H7GE2rfyzyhkuExAieO4Glbjd5iu8SRyod8y24Ia4Gm7CaDwebEs3AV/u79pGPhkp1XbsxnFumqEY1Wh8HqIB0JFv1cFTY9H3rd2aGp9/24k0y2eOJxq9VKNBot2wrNpXA4HNTU1JStWeaU7qhdXV00NzcXKxbZiMVi6HQ6jMapuzCnc+cKxpVXeUrHQqpdBCxmMyRDAcwV6kiexrFUVlN7Zt3I4L6tpM7cELKpBKNH91DR0lb0FlepyMSj5NIpTK7Siv0tbi/OhnmMHNk9o2nHcsJcWU0iOCrrrsViYrA6SEdLkwy/cUMNy5ry1fwj/TG+/n+ni3Yuq9WaX6+VUJ/haznbFUwpeTp+/LhqkyebzTYtwfG5lSedAgXj6WgYg81x5ReWIYmgD73JqorW1YXoDCaql63Le0Id3E7w9DFGjuzBUunFVqMen7V8y84ji/O9o2E+RnsFo517VZtQnIvB6kCj1ZEMF7fNJBcGm5NUrDTaII1G4BO3LWD8lvHp356kz1+cFTEajQaLxUI0Gr3yi8uMxsZGjh8vTwuRKd3t+/v7qaurK1YsshGNRrHZptcCUbJgXBJzpOMR1Vae1L7o+Kwn1HrCAyfIJuM4G+aX3VTh5Yj7h4o6ZXc5BEHAvWAFYjY7KzygBEFQdevOYMtXnkrV3lrWZOe2a2oBiKVy3Puz4lVQbDabKnVPtbW19PeXp4HrlJOn+nplLF0tJNFodFp6J1C2z1M6FkWj1aEzlreY+mJIkkhibFTVydM4kiiCJGF0VDC4/8WibZEvNZl4lEwiJqs/l0arxbNwBeH+EyVr+ciJpaKaeGBEdfoZyA8DSGKObDJesnN+4OYWKmx6AB7eMcLjB4qzSmVc96Q2yjl5mtJuu6GhoWntflM60WiU6urp3YSV7DCejoUwWB2qqlSMkwoHQRAw2l1yh1JUxFwW/7EDuJoWYa9rITbaz+jRvdhqGqloXlSSCbViEfcPY3ZVodHpZY3DYHPiqJ+Hr3s/tauueZlRZy6bZdfjvyMS8KHV6TGaLax85WuwuSpJxWPseepRYqEgGq2Wla98DZ66fFu145m/EBjqx2i2cPVfvwm90YQkSbz0x4dY+YpXY3WW3tTU5HIjZtJk4hEMVnW18wWNBoPFTjoaLlkr32HR84+vb+Xff5GvOr3/R0c5+IWNGPWFfZC22WwMDalvOrSxsZHBwUG5w5gWk/4JS5LEyMiIKvfaxWIxdVae1Kx3CoxgrqhSZWJ4LsGeLrR6I/a6lrwnVHUDte2bSIUCDO2fnCeUUon7h7B4vHKHAYCzYT4IXLJ917K0nRv+9r1c/9Z3U9O6kI5n/gLA4W3PUuGt58Y772H1q25m9+N/QMzlCPtHiYXGeNUdf4envonezoMA9Bzeh6e+WZbECfITnSaXR8WtOyfpEumexnndOi+rWvPX2WPDCb7y556Cn8NqtaqybdfY2Fi2SeGk7/Z+v59MJqM6wXg6nSadThdG86S4ylMYg1Wdeqd4YASLylt2qUiI6HAf7oUrzksS9WYrNSs3YHRWMtixlehIX9m1YTLJOOl4BHOlMpInQaPBs2Al4f4TZOLnt0e0Oh3elgUTP4OKmnrikfwNuv/YEVqWrc5/3luHyWrDN3AaQaNBzGWRJIlsJoNGqyUZi9LffZj57VeX9s1dgKUy37pTI+O6p1IyLh7XnPkT/dzvT3JqtLCTceOaJ1Flgw2NjY0EAgHS6bTcoUyZSSdPAwMD2Gw2HA51VTKi0ShGoxG9fnqtg3ROmT5PkiSRSURV4QV0IZlEjGwqgcnlkTuUopFf+NuJva75oi0IQaOlsnUJVYtXM3aq84wnVPm4Ryf8w5icbrQyt+zOxWBzYK1uIHj68sLfE/t2Utu6kHQyjiSKmKxn/8YsdieJSBh7hRtPfTPP/up/iIeDNCxazsEtT7LsmuunvD+z0JgrqkhHw2TTxZkOkxO92SZLNbat3sZbr83rgRNpkQ//b2HXjpjNZjQajeqqT42NjQiCUJbVp0n/FQ8ODuLxqO9mlUgkMJunL6g+t22nU9C0nZhJI+Vy6Mp8dcfFSIb8GO0uNNopSfbKimTQRzoWxlk/77KvM1dUUde+GTGbPs8TSunE/ENY3MqoOp2Lq3EBiTHfJb+PXbteJBYaY8mG6654rCUbXsn1b3036177RkZ7T2K2ObA4nOx56o/s+Mtv6O8+XNjgJ4nWYMRgtatyUbDebCWXTiLmsld+cYG556+bcdvzDwN/2OPjT3t9BTu2IAiYzWbVeT0ZDAYqKyvLUvc065OnZDKJyWSa9tcrtW2XScTQGk2y+OcUm3Q0jFGl9gswXnXqwtEwb1Jiaq3BSPXSddi8TQwf3E6o77ii23jZVIJ0JIRFIS27c9Ea8vqysVOdL/seHtu7nYETnWx8/VvQ6fUYTBYEjYZk7GybLx4JYbafX53PpFMc69hO29XXcnzfTjx1Tax9za107twq2665fHtLffvSNHoDglZX0om7cexmHR+5df7Exx/4yVES6VzBjm8ymUgm1VctrKqqUnfyNDAwQFWVfCPFxWLmyZMyBeOZRAy9SX3mkXBGy6VSITxA3DdILpPGUTt5fWHeE2oe3uXriQ73MXJop2LbMnH/MEZHBVrD1B39S4GzvpVMPEIyeLZycKxjB33dh7nmDW9Fbzx7vahbsJhTh/YCMDY8QDIWmZi2G+fwtmdoW7cZnV5PLpMBAQRAFHOIucLdXKeCwepUpTWDIAjozVbZBileu6aKqxbkH+xOjSb5wqOnCnZstSZPHo+HgYEBucOYMlNKnqY7zq9kUqlU4SpPCmrbZZMxdCp03pZE8UzypM7KkyRJhPqO42ycPy0bAqPdRe2qTWgNRgb3blHkVFXcP4ylhLvspopGp8dRP29i8i4RDXNo61NkUkm2/u7nPPPL/+a5h38EwNKN1xMY6uPJn36XvU/9iTU3vuG8aq9/sI9cNkt1Y34XWuuKqzh5YA9P//JBGtuWn5eIlRKDzUE6VjpDyVKiM1nIypQ8CUJePK49ox7/4qM9HBsqTBXMZDKRSqlvlVC5Vp4mLRoZGBigra2tmLHIQjKZpLKyctpfnzqvbaesypPJqY79Z+eSiUcQNFpVarkAkqEAuXQKa9X0zWg1Oh2eRauIjvQz2tWBrbqRihZleELl0ilS4TE8i1bJHcplsdU0Euo9Rioawmxzcsv7P3HR15ksVq55wx2XPI67tgF3bcPEx1ZnBa+8/Z2FDnfKGKx2xFyWbCqBXmV/S/nKU+nbduPMr7Fy53X1/PjpPlJZkQ/+pJM/f7R9xrYqJpOJsTH16dS8Xq/6K09qdBcvqOZJSZWnREyVO99S0bBqjT8BIoM92LyNBdGq2arrqV21iVQ4wOD+bS8bwZeDeGAYo92JTqaKy2TR6vRYq+uJDBbes0cJCBoteotNlbonvdlKJinvVNp7XtNMtcsAwP/t9/O7XTPfCmA0GlXZtqurqytLl/FJJ0/Dw8Oq3GtXUM2TQipPkiSRScZVWZ1Jx0KqFYtn00kSYyPYawrn4p/3hNqI2elhcN+LRIfl9YSSc5fdVLHXNBL3DZaVBcRUMKpU96QzWWQRjJ+Lxajln88Rj3/ofzuJJWemb1Or5qm2tlbdVgXRaBSXy1XEUEpPLpcjk8kUrPKkFKsCMZsBSUJrUPbT/XRQs2t6bLgfk9Nd8KRX0GioaF2c94Tqkc8TKpdJkwwFMCvQouBiGKwO9BY7sdHyaylMhrzuSX2VJ63BlLdqkdlQ8sZVHtYvcgHQF0jx2d+fnNHxxjVPatOpOZ3OstzbN6XkyelU1xP/uPjOaJz+1I8Sp+1y6SSCVqc6m4K8WDyiWrF4zDeIrbp4rfGznlAZBjq2koqUVj+RCIxgsNjLSmNjq64n5is/MetkMNjylSe13Yy1hny7LJeRV1w9Lh4fl3N89c89HB2YfjvRZDKRy+XIZkvvYVVMHA6HepOnXC5HMplUXfKUTCYxGo0z0s+c5zCuEJ+nXDql2DHwmZBJRBE0girbkdlkgkwiiqmiuHYgeU+otThqmxk+uLOknlD5XXbl0bIbx1xZTSocJJcpv/URV2JcNJ5LqasVJAgatHojubT8k2nN1Rbe8ar8wEAmJ/GBHx+d9t+bTqdDq9WqrnXncrnK0jl9UsnTeFZYUSHPMstikUqlZlR1AqVWntSZPKVjEQwWdYrF42MjmByVJVlXIggCjvrW8z2hinwDFbMZEkFf2eidxtEZzRisdhJjMxf8Kg1Bo0VvtpKOq0/3pDUoI3kCeNdfNVFbkb8eP3VojIe2D0/rOIIgYDQaVWdXMJ48lVsFdFJ3+0gkAqC6ylM2m532TrtxlDhtl8uk0OrVlzzl0km0Cp/Smi6JwDDmytKa0BrtzjOeUCYGO7YUdVlsYmwUvdlalhOg5spqRfplFQKtwUROZTdjGE+elFGhMRu0fPRNZ8Xj//TTbiKJ6bXedDqd6tp2TqcTSZLKrvo06cqTyWRCp1PXLrFsNjvj96TE9Sy5dAqdCsXiaq2oidlMXkhdUXoT2rwn1EoqWpfg6+ogcOIwklh41+tymrK7EHNlNYngqOwC5GKgNRhl1wYVA6W07ca5brmbzUvzfoKDwRSf+s2JaR1HjcnT+CBauemeJl15slhUqDMpSPKkxLZdUpVJRi6tzopaKhJEZzTLWpWZ8ISKBAvuCSXmsiTGRss2ecr7imlUO5mmpCSjUCipbQf5ltt9b5qP4YydzTce6+Vg79T/xtSYPJlMJvR6/USHq1yYdOXJai2/cvuVyGazaGc4kXaeVYFSKk+ZNBq9Qe4wCk4uo87KU95+Qf6WuN5spWbFBsyuvCdUZLi3IDqExJgPrcGM3mIrQJSlRxCEick0taFTUHurkCixotbgMfOuG/MebjlR4n0/mrp4XI3JE4DVap2rPJUTuVxuxpWn89azKKTyJOVyaLTqarHCeNtOfe3IdCyEwaoM7ypBo6GiZTFVS9YQ7OnC19kxY0+o/JSdt6yF/gabk5QKkyelVWgKhaDVybZ0+XK884ZGGtz5a9gLnUF+unVq5pBarZacAt/XTLFYLOqtPJnN5mLHUnIK37ZTxs1BzGURVJY8SZJ0RsulvspTSiGVp3Mxuzx5T6hcloGOrSTD0/OEksQcibGRsm3ZjWNUq6GkwrRBhUKj1SLllFehMeo13PfmBRMf//PPuwjGJv9wotbKk8ViUW/lSa1tu8IKxpVReRJzWfUZZOaySGJOdW27XCZNLpXAqEDX9HM9oUYO7STUe2zKbYZE0IdGZ1BMZW26GKxOMvFoUcT0cqI1mMhl1OdardTKE8DmpZVcvyK/tH0knOHfHpm8eFzNyZMqK09qbdsVJHnK5S86GgG0GmVUntTYtsulUwgajeoqapl4FK3BhKYE/k7TYcITasV6oiP9DB/cMSVPqLh/GIu7vFt2AFqjCUGjJZMor3HqKzHuxi2qzARUo9EiicpNMj76pvmYDPnb77ee6GXvqcm1hOeSJ+UwqeQpFovNJU+XYLzypFOK3kmSkMQcgsoqT+M2BeV+E76QXDqJrgy8q4w2J7Xtm9CZzHlPKP+Vjf4kUSQRGMFa5i07yCeROhXqgwSNFo1OT1ZlovF85Um5SUZthYm/f3UTAKIE//DDo4jilat/ak6eVNm2K0SSoUQKmTwpxeNJOlOqVlvlKZtOotUrP8mYKuXkXaXR6vAsXEnlvKX4uvdf0RMqGfIjaDQY7K7SBVlE5sb6yweNVoeUyym6Hfn26xpors5ribcfD/PD56+8gFqtyVM5CuEnlTyJoohGo4zKSiEpxPsaF4wrSSwOqK7yJIk5BBUm8OXoBm+tqqO2/Ywn1L5tpOMXL7fnW3Y1qqkWqjHJgDOJhsq0XOPXPyW/L71OwyduOysev++Xx/BH0qTTGe77wn/TcM2dGBe/nqWvfg8/+c2TAGg0GsQLzFrf+dGvIMx77UX/e/alfQC0XHvXJV+jBC72vi5k2/7jaK++h5s//M3zPv/srk6Ete8lGIm/7GtaXv9Jvv7zJ8/73DO7OrnpQ9/EfcO9WDZ9gKW3f4qPPPAw/SNTG4qZ1N1IrckTMOML+0TlSSltOzEHgoAgKCOegiFJCKjjJnwuuXSqLFeW6E0WalZsIHi6m6F926hoXYLN2zDx9yRJEvHAMFVt7fIGWkDyk2nqam8BIAig4ArNdBA05yRPCq7Cr19UwatXe3h8rw9/NMP7fnyUZO9e/vDoE7R4jLz1da/kkf/bwjv++StUOG2sWdz4smO8evNVuOxnPdS6T/Xz52d3otVqmNdYC8C7bn8NgeDZh5xnXtrH/qMnWdhSX/w3OQkmkzz99++38sG3XM9//34rA6NB6qpcUz7P9x55nvd98ee84+aNPPLF99JS5+b0UICf/OklvvrTJ/javX8z6WPN6uSpECXd8cqTUgwyYeYJoRKRJCl/kVcZuUwKo6NS7jCmRd4Tqg2Ty42/az/JoI/KBcvR6vSkwgGAsn1vF0NjMJCOqM+uAEFQdHtrOkxcKsrgbX3klvm8cChAIi3y0EsjQD2s+Tvq5pn5+n1Xs3rpfP7ps9/j09/4Gb//zsdf9rN62y3X87Zbrp/4+C0f/DwAt//1tTTV51c+/duH/nbi3zOZLPOue2f+3H/3puK+uUlypeQpGk/yqyd2sesnn2TIF+ZHj77IJ99105TO0Tc8xoe+8is+9JZX8cBHziZJLXUeXrFm0UUrV5eNeTIvEkVRtTfkmb6vTE5Zlaf8E6T6flYU4GelRCRRRCjzBxOzy0Pt6k1IYo7Bji0kw2P5ll1l+U/ZnYug0SJJ6ttvJwgCqO59lc/vXbXLSLXz5a377acS3PFfB9iwejEA+46eQBSlyya6p/qGeOT/tgDw0ffcdtHX/OpPz9E36KPa7eIdb/6rAryDmSMIwmWTp4ee2M3ilhraWmq486b1/M8fXpxywv/wk7tJZ7J87B2vuei/u+xTG4qb1ZWnQqA0zZNUDo9a00CSRFVWnvJJYfn/bWn1RqqWXEVksIfhA9sBCffCVTN2J1cSmXiERGBUVe8JIBkKoDNZyt7I9FzGb6zZdFLxDyc9owl6RhMv+3xOhMcOBPiHa/KttWw2R+/AEMFgkEzm4r+DX3vwN+RyItdvWMmKtpaLvu4rP3gEgH/425vRaoRLHquU7N27F73+0nYt//37rdz51+sBeO3GZYSiCZ7b3cV1a9smfY7u3hEcVhO1nsIYEk8qeVJbSXecwrTtxqftlP0HOsccxUYQBMwVVYQHTpFLJfB378Mvd1BFoHf7k1d+UZkRHeolOtQrdxgFZ2jfi3KHcEX2DmqBS08S//7pXQBoNRqGBnrRajT8+c9/ftnrookUP/jVXwC4dmXjRV+zr7OPfUdOYDTomF9tuOhr5KC/v58DBw5c9N86Tw2x49BJfvuVewDQ6bS85a/W8t+/3zql5KkQnaZzmVTypNFoVJlAzfQbKUkSmZyyKk9qFFUD6qw6wZn3pY6/rehIP4ETh7BWN5BNxDDYHDjr58kdVsGIDPeSDPpVJYIHGD26F3NlNbZqZYiHC4EkifTteJq61dcq3gpEHE3Alo5L/nuVK99OWrmklXVr1/LMlh2sXr2aproqLOazSdeXv/9rkqkMyxe18C8fueeix/rOb/4dgHf/zWt56+3K0DsBvP71r+fqq6++6L/99++3ks2J1P31fROfkyQJo17Hf913Bw5b3u4hFE28rPUWjMRxnvn3RU1eQtEEg75QQapPsz55msn7Gk+cQDk+T2q6GZ+LOnUZnBHrlvf7ErNZAicOkRgbxbNoFZZKL9GRfsIDJ6lonvyTodIRBM2EqaTa0Gh1qnpf0hn9jEanV/z7qvNoMek1JDMXXAckkTpTlG/94H8B+LcP/i1arZZ3/L8fAPDMz7/IdRtWAXkR+Ld/9icgr3W6WAvsUNcpHnthD1qthn/++4u/Ri4uJQ3KZnP85M8v8dV/vI1Xb1h63r/d+s/f4Rf/t4O//ev1aDQCu4/00Fzrnvj3E32jhKIJFjV5AbjthjV8/L9+y5d+/Nh5gvFxgpH4lHRPk06eys3AqhSct9dOKYJxVDd1nEdQZwKv1ekRFaA5mC6pSAhfVwdao4na9s0TbumWymr8xw6QScTK0orhYoiZNFqF34ingzr1hGeuFWXwtn70VO/LEyfAGB9gZO+jLKiv4mPvuZ1bX30N/f39Fz3GLx59lv4hH/U1Hu54/XUXfc1XH/wNAG96zSZaG5WlbxNFEe1FvAn/uOUAY+E4775180QFaZw3v2o1//2Hrdxz2yv5u1s285Gv/xqdVsuKBfX0Dge475u/YcOKVq5ZNR+AxppKHrj3dj7wpV8SjiW56+YNtNS56Rse4yd/egmbxchX/+n2Scc8qeRJq9Ve0YOhHJlp5WlcLA4KattpNCCJBe/vyo2A+rxooHxdqyVJIjJwiuDpLpyNC3DUzzvv902j02Nyuon7h3E2qKN1l8uUjxv8lFDZtQLOVp6UPoxxejTB/zx5GsjvRv3tP65EpxVY4LWwsMYCvPO810uSxPM//n9ce+21533+rjfdyF1vuvGy5/qfL93L/3zp3kKGXzAkSbpo5em/f7+FG69e/LLECeDNr1rDl37yOPu7+/jGP7+FL/zo/7jvm7+hZ9BPjcfJX129hM+9/9bzfrffd/t1LGry8pWfPs4bP/odEqkMLbVuXnftCu7926lNHk668jSXPL2c8ypPChGMn2sOp6YluoJGM3FBVBNavZFMorx2OuXSKXzd+8kkYniXX43RXnHR11k8NUSHetWTPKVTGKwOucMoOGqwy7gQ8UynRMmbFiRJ4v5fd088hP/Ta5t4/ZqqK36N2hJduHTb7tEHPnDJr7l6eSvSru9NfPyp976eT7339Vc8143rl3Dj+iXTC/QcJvUXo9bkaaZ7gs6vPCnj4jO+005SWZtVqzeQy5RfheZKaA3GslrKmhgbZaBjCxqdnrr2TZdMnAAslV7SsTDZ1MvHsMuRctpDOBVymRSaMlsRdCWkXBZBo1F05enxvaO81BkEoKHSyL+/qfWKX6PWPbPl6CU5qZ+C2WwmmSyfC/xkmXnydG7lSRk/eEGjAUFAzGXRop4Lolr3ipXL+5JEkWBPF5Gh01TOW4q1uv6KFzut3oDJUUncP4yjrqU0gRaRfPKkruXUkiSRS6dVlxSKOWVX3iOJLF/+7fGJj//rHW3YTFeOV63JUzKZxGKZmkml3Ezqp2C324nFYsWOpeTMdJNzOnc2edIpRPME4xvF1bV5W2swIWYz+XakRrml+KmiM1nIJhOKbp1kEjF8nR1ISNSuuga9xXblLzqDxe0l5hss++RJzGbIZVLoTC/XXpQzYiYNSOhUljxJuSwaBbfsvvXnU/gj+UGR16/xcMtV1ZP6ulwud1FhdbkTi8Ww2+1yhzElJnW1ttlsJBLqKL2fixrbdgCCVjfR81cLGr0BEMqiSjMVdCYLgkZDJq5M3VN0pJ/Bjq0YHZXUrtw4pcQJwOz2kgoHy/7nlo6F0RpMaFXW3sqlU2i0OlU9kACIYlaxladDpyM8tGUAAItBwzfvmrydh1orT4lEApttatcWuZnUHV+tlSc1tu0ANFqt6ipPgiCgNRjK/iZ8IYIgYLA6SMWUtXBWzGbwde1j7OQRPG3tVM5bMq0brM5gwmh3EfcPFSHK0pGOhjHYCrPWQUmodYJQyuXQaJSXZOREic891D0xOPzvb5pHs2fy1Uy1Jk+qrjzF41PbOFwOqLXypNHqEEV1VZ4gP5mmRtG40eYkHQ3LHcYEqUiQwX0vkkunqF29GUvl5FoKl8Li8RL3DxcoOnlIRUMYbOqbtMulk6rTcQGIuawiJ+0e3jrAkb58lXlpvZV/em3TlL5erclTPB5Xb+VpLnl6OYqtPOn0Z7QM6iI/maa+5Mlgc5COyl95kiSJUN8Jhg9ux+ZtoHrZOnQFuLFa3DUkwwFyZfw7mY6GMaqw8pRV6QShmM0ozll8JJTim388NfHx9961ZMoWN2pOnsqt8jSpn8Jc5eniKNVhvFwmuKZKuRpKXgmD3UU6Fpb1gp/3btpHNhHHu3w9RrurYMfWGc0YrA4SgWFs3saCHbdU5NIpssm4Ott2Kk2eculUQRL/QvLV3x0nnsp3BN71yjo2t7mmfAw1Jk+5XE7dmqd4PK46r6eCtu0UVHnS6tWaPBnJlZEn0mTRmyzoTVYSQZ8s5z/r3WSgtn1TQROncSxuL7Eybd3FAyMY7U60eoPcoRScXDqlOhE8jLcjlfO+XjwS4PG9+b9vt03Pl966YFrHUWPyFArlq+7lVnmadPIkiiLRqDIngqbLjJOnnIIrTyrUBqm1ogZgrqwmERgp6TklMUfg5BFGj+6loqUNz6JVRat8Wdw1JIM+xGz57fFLBEYwz1D3pVSUlmQUCiVV1JLpHPf/+tjEx19520Lc9ukl4tlsVnVWBWNjYwDqrDyNv6nxN6kW9Ho96fT0dRiKrTyptL2lN1nLbpXJZDFXVpMYG80vaS0BmUSMof0vkQoFqG3fhK26oagOv3qzFb3FRrzECeJMEXM5kiGfKpMnSZJUtbj5XJSUPP3wqV76/PmK+eY2F++4tnbax8pkMhgM6qqAhkIhjEZj2VXUJpU8GY1G9Ho94bByJoIKgclkIplMTnu/nZI1T+W08mOyGGwOcqlkWQuPL4XR7gJBIBUOFvU8kiQRHe7Lezc5K6lZuaFkN0+Lu6bspu6SIR9agwm9ubyeiidDNhlHEnPoLeXVLrkSkiTlhfAKaEeeGo7zwyd7gbyR8nfvXjzth5RcLkc6ncZkUpaWa6aEw+GyqzrBJJMnAIvFQjAYLGIopcdkMiGK4rRbd+cnT0qqPBkRM+mSVTFKhUanR2eyKGIyrdAIgoClspqYb7Bo55jwburppGrxaipbp+fdNF0sbi/J4ChiGXmQxUYHsVR6y27v1mRIR8MYLHbFOttPFzGXBUmU3YJBkiQ+/+tuMrn8w/k/39TMsobpJwmpVL6bYDTKnxQWklAohNVaftXPSf/V2Gy2CWGXWtDpdGi12mnv7Tu/baecC9D4E1duBi1JpWKwOhTliVRIbN4GYqMDRXGHT0WCDHZsRcymqWvfjLni8tvbi4HBYkdrNJMYGy35uadDLpMm7h/G5m2QO5SikI6FVDpBmETQaNHI3Ab6y+4Rdnbn75nNHhP/euuVF/9ejmQyidFoVF0iHwqFyk4sDlNIntxuN8PD5VVyvxKCIGA0GmeQPClzt52g0eRbdyrZZn8uBpuTtMLcuAuFweZCZzQRL2D1Ke/ddDzv3VTTRPXSdbJqQSzuGuK+8nAbj432Y7Q7p7ySplzIu6arz/gzm0zIvoMwHM/w1d+dmPj4W+9YjMU4sypvMplUXcsOYHh4GLfbLXcYU2bSyVNtbS39/f3FjEUWxnVP00GplScAndlKNqG+lToGm4OUSitPgiBgr2kiMtgzbR3euWTTSUYO7SQ63Id3+XqcDfNkf2q1ur0kxkYVv3tRkiQig6ex10zNAbpckCSJdFSdladsIobOJG8b6Jt/PEkgmp8sfePaKm5e7ZnxMdWaPA0ODlJXVyd3GFNm0nf8+vp6BgeLp8eQixklTzllap5gfDJNjcmTk1wqoUrROIC1up5sMk4qPLPJ1nhghMG9W9AajNSuuqYo3k3TQW91oDUYSMrkaTVZEmMjSGIOi7tG7lCKQjYZRxRzGFRYVZN7gvDAqTCPbMtXV61GLd94++QX/16OVCqlyuRpaGhI/cmT2tp2kE+exoV4U0WpgnHIj4arMXnS6vToTGZVisYhv5fQVttEqPfYlV98ESQxR+DEYXxdHVS0Limqd9N0EAThzNSdclt3kiQR6j2OvbZFdWLqcdKxcbG4ujyDADLJGHqzRZZzZ3MSn3347OLfz7x5Ho3uwiQ8aq08jYyMUF9fL3cYU2ZKbbvR0fIQek6FmWmeFN62S6oveQIwWJ2kY+ps3QE46ueRjoam7DieiUcZ3L+NVHiM2lWbsFUr84JkcdcQD4wgKXRjQdw/RC6dxF7bLHcoRUOtLTs407aTqfL0qxf66erPX3dXNtn40GsKt45oXDCuNnw+H7W10/e+kotZnzzNTPOk9MpTvCDaGaWhlEW6xUKr0+NomE/wVOekfn5576ZeBve9iNnpoWblRkUbHxpsTjRaHcmQX+5QXoYkiQR7unE2LkCjMifnc0lHwxis6hOLi7ksuXQKvQyap+Fgim//pQcAQcgv/tUV0P9PrZWn0dFR9SdPPp+ydQrToWCCcQWZZEJ+GSuSRE6FE3dGu4tUOKjKxHAce20zuUzqiu2ts95NXVQtXk1F62LFt5ryrTuvIqfuosN9AKq1JwCQRJFUNKgYHVwhySbiCFodGhn2EH75N8cmFv/+/fX1bFhQ2MqeGpMnURTVX3mqq6sjEAjMaJ2JErHZbNNeenyeVYGC1rNA3q5AZzKrUvdktFcgijlVV580Wi3OxoUEe7qQxItPpqUiYwx0bEXMZmTzbpou+dbdsKKMXMVshtDpY7iaFyIIyk5AZ0IyHECj1aG3lp+3zpUYF4uXeqr0hcMBntqfr6RW2fV84S3TW/x7KdLpNOl0uizNJC/H6Ogo6XRa3YJxr9eLJEn09vYWM56SYzabEQSBeDw+5a9V6mLgcQxWhyq1QYJGg7miquSLdEuNzVuPRqcneLr7vM+PC5qHD+7AUdtM9dK1itnjNVmMjgoQBJIh5ezLHDvVid5iU+2E3Tj5RccqdU0/I4QvJYl0ji+cs/j3q3+7iAprYYc0YrEYBoNBdXvtenp6sFgs6jbJNBgMVFZW0tPTU8x4So4gCFitVqLRqS+cVepi4HHy2iD1JU8AlsrqslsyO1UEQYN74Qoig6dJRfJJRjaVZPjQDqIjfXiXb8BR31qWN8GJ1p1Cpu4SY6PEfAO4Fywvy+/nZJEkiXhgGIsKFx3DuGt6abVc//3EaQYCeenHK5e4uHNT4ZPvaDRalvvfrkRPTw9er1fuMKbFlMolNTU19PX1FSsW2bDZbNNKnlKZcqg8qbO1ZaqoIpOIkk2qT9N1LgaLHWfjfHzdB4j5hhjs2ILOYKZ21SaM9vKelrK4a0j4h2XXronZDP5jB6loXozOJM+Ie6nIxCOImQwmZ6XcoRScvPFnuKRThMeHYvz46fw9Ua8V+O7dS4qSfKs1eerv7y9LvRNMMXmqq6tTZfJktVqJxaauDVLytB3kp5qyyQS5bEbuUAqOVqfH6KggPqbu6hOAvbbpjDB83Ltppex7uwqByVGJJIkTVTW5GDt1FL3Ziq2mcGPlSiUeGMHk8qjS3ymXSiDmshhKpOWSJInPP9xN9szi3/te18LiuuJokmKxmOr0TgADAwNl6fEE00ie1OgyPu3Kk4J9ngC0egNao3oNJS2V1arXPWXiUYb2b0erNyAIGlWNzwsaDebKauI++cx3o8N9xP3DuBesUHW7bpxEYES1LbtUNIzeYitZYvjozmH2HM/LIlqrzHzylpainUutladyXc0CU0yeWlpaOH36dLFikY3pJk9KrzwBGFWsezJXVJMM+RFVWFmTJInI0BnvpgoPtas24Vm0Cl/XflUNAVjdNcQDQ7K07lLhMQInDuNpa5d9kWwpyKaTpKNhzJXlM5U5FdKxUMm8q0KxDA/8/uzi32+/sw2zoThJmyRJqk2eBgYGaG4uTzPaKSVPixYtUm3ylEwmyWazU/q686wKFJo8GaxO1Vae9GYrepN1yk7cSkfMZvB1dhA83UXVkjVUtOS9myxuL46GeYwc2UMuM72VQkrD5HIjZrMl/x3NphKMHN2Dq6UNs2vmS1vLgURgFKPdiVZfXpOZkyUdDWMskd7pG4+eJBjL3y9uv7qa164q3u9QMpkkl8upsm3X09PDokWL5A5jWkw5eVLbtB3kJwl1Ot2UdU/j03Y6raDYkr/B5iCl0uQJwKyy1l0yfMa7KZfNezddcGN3NszHaHMyenSvYtebTAVBo81PTvpL17oTczlGj+zBUunFXtNUsvPKTd6iQJ0tu7xYvDQrZzpOhvjtS/kpUbtJywN3FvfmH4vFMJvNaFXUsgfIZrP09vbOjuRp4cKFjI2NqW5BsCAI02rdjfs8KbVlB3lDyVwqqdqpNIvbSzwwgpi7uJFkuSBJEsHeY4wc2nlZ7yZBEHAvXIGUy+Hr6lCUyeR0GbcsKEXrThJzjB7dg6DVUTlvqWIfegpNLpshGfJhqSzPsfArkYlHkESx6G27TE7kcw+d9V377O3zqa8sruu3Wlt23d3diKJIS0uL3KFMiyklTy6XC4/Hw4EDB4oVj2w4HA5CoalVaMYrT0q0KRhHo9NhsDlIhgNyh1IUDDYnOoNRMX5B0yGbSjB8cAexkX68K9Zf0btJo9VRvWwdmUQcX9d+2Uf9Z4rJVUUunSITjxT1PJIoMnq0AzGboXrJGsWvsSkksZF+DFYHeov6bsIAyVAAo6Oi6D/TXzzXz7HBvKHy6hY777ux+Gt8QqEQDof69hAeOHCA5uZm9PrCGoqWiin/pi1cuJBDhw4VIxZZcTqd00ie8k/9SlvNciEmp1uRS1gLgSAI2LyNRIfL0/k+7h9msGMrOpOZ2vZNk9ZsaPUGvMvWkYlF8HXtK+sWnkarxVxRVdRdd+MVp1w6iXfZOjS68rxgT4f84ug+bF71WjEkQ4Gie1cNjiX5zv+ds/j37sUFXfx7KUKhEE5neXu6XYzDhw/T1tYmdxjTZso/+cWLF3P06NFixCIrLpeLYHBqy2bHkyclV54ATM5KUiF1Vp4ArNX1pCIhMvGpT0zKhZjLETh+CF/3firnLcWzcCUa7dS8m7QGI94VV5NJRBnt3FvWrUuLu6Zouicxm2Hk8G7EbAbv8qtnVeIEkI6GyKYSWDzqXDsjSRKpcPGTpy//5jjJdP6af8+r6lk3v/gJjSiKhEIhXC5X0c9Varq6umZX8tTW1saJEyeu/MIyw+l0kslkSCQmrw0627ZTduXJaK8gq2Ldk1ZvwOL2Eh0uDwPXdDzC0P5tpKIhats3Ya2avs+JVm/Eu+xqxGyG4QMvkU2V58/YXFFFJhkveAKcScQY2r8NBIHqpbOr4jROdKgXa1XdlJPzcuGs3ql4ycyzB/08cyBfva92GPj83xR28e+liEQiE5pctXHy5MnZlTypdeJOq9Vit9sJBoOT/prMuGBc4W07teueAOw1jURH+hRdfcl7N51maN82zBVV1KzYgL4A60DyLbyrMdgcDO57kWRYOct2J4tGp8Nc4Smodi0R9DG0fxumiiqql16lClf2qZLLZoj5BrGrvGVXTL1TIpXji4+cXfz79TsX4Srw4t9LEQwGcblcqhxsOH36dNlO2sEMkiexjDUWl2KquqezVgXKbtuBunVPAEZHJVqDidjogNyhXJRcNoOvcy+h08fOeDe1FfRiL2g0VM5fjrNxASOHdpalBsziriFWgORJkiTCA6cYPbKHipbFVLYuQRCU/zdaDKJDvRhsjpIvyy0lxdY7ff+xHobG8r5qNyyr5K0bSzexqFa9UywWY3BwcHYlT/PnzyeVSqmydTeue5osZzVPyn8qMLncJIO+sp/MuhSCIGCvayYyeEpx7zEZDjC4dwuSKFK7elPRTBkFQcBR20zVkjWMnepk9OjesjLTNFdWk4lHySTj0z5GNpVk9Mhuwn0n8C5bh81b/GkopSJJIpGhHuy1LXKHUjQkUSQZ8mNyFudvqnsgxv8+2w+AUafhO3cvLmkVaLzypDYOHjyIyWQq29UsMI3kyWQy0dDQoEq7gqmIxnOihHjmZUrca3chJkclYi6nqtUeF2L11JFLpxRTYZMkieDpbkYO7cJR30rVkqtK4u5sdnmoW30tIDGwdwsxX3nso9Tq9Jic7mlN3UmSRHSkj8G9L6DR6aldvRmjo6IIUZYPcX/ePNbiVqcxJuQfTDQabVEqa6Io8bmHu8mdudB/4g0tLKyZeZt98ucXCYfDqk2eFixYUNbtyGnd9RctWqRKuwKHw0E6nSaZTF7xteWw1+5cBI0Gs8ujKjfuC9FotdhqmogMyK/Jy3s3bSfmG6RmxQYcdS0lvVBoDUY8baupbF1C4PihfBUqrfwqVH7qbmrJUzaVYPTIboKnunAvXIln0Sq0ekORIiwfIoOnsNc0q7plOe6aXoy/rT/sGGbfyfzD5nyvmfteV9odbOOmzWoUix89erSsxeIwzeRp+fLlqkyedDrdpEXj43onKI/KE6hvlcnFsNc0kQz5ZV1JE/cPnfFuslK76hrZ9CaCIGCtqpuoQvXvfo7g6W5FL1K2uKtJx8KTmhrMZdKMnTrKwJ7nJ6pNFrc6HbSnSjLoJx2LYKtRr1BckqSirZwZi2Z44A9npSnfeediTEVa/HspgsEgTqezrKszl+Lw4cMsW7ZM7jBmxLTu+ldddRWHDx8udCyKoKKigkDgylNp5VZ5gvw4eDoWKdtx9smgM5qw1zYR7Oks+bnFXA7/8UP4ug9QOW8ZnoUrFDEerjUYqVq8hupl60iG/PTvfo7wwEkkUXmTiVq9EaOj4rKeT2IuR6jvOAO7nyMdC+NdsWGu2nQOkiQx1tOJs2EeWhVbM2TiUXKZFCanu+DH/vofThCO5xf/3rHRy1+tKPw5rsTY2BgVFepsPR85coSrrrpK7jBmxLSTp66uLtLpdKHjkR23243ff2XNzHnJU5lUnrR6A0ZHheqrT46G+aQjIRJBX8nOmY5FGNr/IulY+Ix3U23Jzj1ZTI4KvMvX4164kuhwH/17nifcf1JxlSjrJVp3uUx6ImmK+4fxLF6Nd9nVk3Zlny3E/cPkUklVC8UBEmMjmFweNAVemLv7eJA/7Mgn706zjq/9rTwTYT6fD7e79ElbsQkGg5w6darsk6dpPRa3tbWh0WjYs2cPGzZsKHRMsuLxeOjo6CCTyVx25855bbsyqTwB+Q32gRHstaXt35cSrU6Po2EewZ4uTE53UcvekiQRHepl7NRR7HUtuBoXKHpnmiAIWCqr8+tQ/ENEBk4RPN2NtboOm7dREYmIudJL4MQRcukUGr2BdDRIZKiPuG8Ag81F5fxlRdO5lDuSJBI83YWzaUHBkwqlEQ+MFHyaMpMV+fxDZz2dPv8386lxFX/I40KSySTRaFSVydPWrVupqqoq60k7mGbypNVqWblyJS+++KLqkieLxYLZbCYQCOD1Xlo/cX7bTrk3ywsxV1Yz1tOJmM2o2m3ZXttCZLCHuH8Iq6c4VaBcJo3/2EHS0SBVS67C7CqfC50gCFg9tVg9taQiQaJDvQwf2I7ObMHirsFSUY3eapclQdEajOgtNnzdB8ilE2RTSaxVddSs3IjBql6/okIQHe4HScJWrW6Lhlw6RToSwrJ4TUGP+9Nn+zkxnLfKWDvPwXtvkOf76PP5cDqdGAzqa0W/9NJLZV91gmkmTwDr1q1j9+7dhYxFMXg8Hnw+3+WTp9y5gvHyeQLWm63oLTbi/mFVe+BotFqcjQsI9nRjcXsLPnGUDAXwde3DYHVQ2765rPU2RrsLo91FResS4oFhEoFhhvpOoNHpMVdWY6mowmB3FfU95tIpUpEgibFREoERctkMuUyKytYlmCurFaEdUzpiLkeot5uK1iWKrn4WgphvAKOjAq2hcFWhAX+S7z2Wn9TVnFn8q9XIc233+/14PMXxrpKbjo4O1q1bJ3cYM2baV6S1a9fyta99rZCxKAa3282pU6cu+5pyrTwB2KrqiY0OqDp5ArB5Gwj3nyI63Ie9pqkgx5QkkVDvccL9J3E1L8Je26ya9pFGp8NWXY+tuh5JzJEMBYgHRgicPEw2mUBrNGO0OTBYnRhsDrRGEzqDCUGrm9T3QJIkxDNJUTaZIB0Lk46GSEfD5NJJdCYr5goP7kUr0RnMDHS8cEbTMpc4TYbIYA9avRGLW50LgM8lNjKArbYwf9OQ/928/5FjpDL56/oH/qqRNa3yVTl9Ph9Lly6V7fzF5PDhw/z93/+93GHMmGlfla666io6OzvJZrPoVLYzajK6p3OTJ10ZaZ4ALJ5axno6yaaS6IwmucMpGoKgwdW8kLETR7BW1c9YA5JNJfB17SOXSVOzcoOqW0iCRou5ogpzRRWQXy8znuikoyGiI/3k0gkkUUTQaNAajGj1JgStNp9ICQJIEpIkIeWyZNOpvM+UJCJotGiNJgxWByZHJY66FgxWx8vayAarg0RgGJuK97IVilw2Q7jvOJ7Fq1WTzF+KTDxKOh7FWsAk8ZkDfrYczk9Z17gM/Mdt8wt27KmiZr1TKBRShVgcZpA8LV6ct6nfvXs369evL2RMsjMZ3VM5+jyNozOaMDkqifsGcdS3yh1OUbG4awj3nyQyeApnw/QviDHfEIFjB7B4aqheunbWVUO0Oj1ml+e81TLjiVHuTGKUy6Tyi5klEQkQyCdRGq02n1wZTGj1xkkv6LW4vWfay3PJ05UI953AYHMWbfWPkoiNDmCprCqYZjOWzPLF35wVif/n29twWOT7+1az3mnr1q243e6yF4vDDJKncdH4tm3bVJc8wZV1T+Xo83Qu1qo6woOnVJ88CYJARXMbI0f3YK2qQ2c0T+nrxVyOsZNHiPkGcS9YXjTxeTkiCAKCTo9Gp0dvKbwLssVdM2HqqebhhpmSiUeJDPbgXaG+6/CFSJJEbHSAitYlBTvmd/+vh5Fg3nbnNSvd3Ha1vOts1Kx32r59O1dddZUqqqMzKpmoWTR+Jb+n8ytP5feLYHF7ySZipOMRuUMpOiaXG4vbi//YwSktDU7HIgzte5FMPEJd+6a5xKnE6M1W9GYbcZX7ks0ESZLwHzuArUYZNhPFJhUJImYzmCsKk1x09kf5xfP5xb8mvYZvvaNN9hu7Wv2dAPbu3asKsTjMMHlau3YtBw8eLFQsiqKqqopgMHhJI9ByFowD+UmqimpiIwNyh1ISKluXkIlHiI70XfG1kiQRGexhaP82LG4v3hXr0ZlKtxB0jrOMt+7muDiRgVPkMmlcTfIYOZaa2OgAFk8tgmbmHlaiKPG5h7rJnbmU/79bWpjvlffvPJFIEIvFVJs8qcFZfJwZ3fXPFY2rDbPZjN1uZ2Tk4k+96Vx5t+0ArNX1xEb7kSTxyi8uczQ6Pe4FKxg7efSy62lymTSjR/cQ6jtO9dKrcDUvUvViVaVj8dSQDI4i5tR3jZkpmXiU4Olu3AtXqt4QE/It9PjoANbqwuhlfvvSEAd68pX3RbUWPnpzS0GOOxOGhoaorKxUpd4pHA5z4sSJueQJYMmSJeh0Ol588cVCxaMoampqGBq6+Ib3chaMj5OfpBJIBEblDqUkmCuqsLhr8B87cNH2XTLkZ7BjCwC17ZuLsjNrjqmhN9vQGs0kxmbH7+hkkSQJ35l2ncmhzv1nFxL3DaI1mjDaZ/5+A5E033j05MTH3717MUa9/NfxoaEhamrUaTXx1FNPUV1dTX19vdyhFIQZ/bZotVo2b97MY489Vqh4FEVNTQ3Dw8OI4ssrM+VsVTCOIAjYahqJDJ2WO5SSUdm6mEw8RnT4bPtOkkSCPV2MHN6Ns2E+VYvXlLXppZoQBAGLu2audXcB4f6TiJnMrGnXAUSGe7HVNBVEk/S1358gkshXM9++qYbrl1bO+JgzJZvN4vP5VJs8Pfnkk1x//fWya8oKxYxT7Ve96lVs3bq1ELEoDpfLhVarvahw/PzddvI/sUwXW3UDyZCfTDIudyglId++W87YqSNkUwmyyQTDB7YT9w9Ts3KDqkwv1YLV7SURGEESc3KHoggy8Sih3mO4F66YFe06gHQsTCYWxlY185bdzu4gf9qVl2O4LDq+8jZlJKAjIyNYLBZstsJPriqBl156iVe96lVyh1EwZnzXv+6669izZ48qdU+CIFyydXeeYLwMp+3G0RlNWCq9RAdnT/XJXFGF1V3LyOHdDOx9Ab3FTs2qa1RtelnO6K0OtHoDiTGf3KHIjiRJ+Lr3Y69pmjXtOsi7p1ur6mZsWZHOinzu4e6Jj7/wlgVUO5VRZVZzyy4ajXLgwAGuu+46uUMpGDNOntrb2wFUr3u6UCNT7tN252KvbSY60pc3OJwFiLkckiSRiUewVNXiXrB81jzBlyNzrbuzhPtPIuayOJsWyh1Kychl0sRGB7DXNs/4WD95uo+ekfzAyPr5Dv7+emXobyRJYnh4WLXJ0xNPPIHH42H+fPmc2wvNjO/6Op1O1bonj8dDKpUiEjnfD6lcFwNfjPyCTRMxn/ptC9KxMEP7tpJNxXEvWkl8dJBUJCR3WHNcAYvHSyIwjHQR/eFsIRnyE+o9hmcWtesAYiP9GGzOGVeGe30JfvB4vsKu1Qh8711L0Mi0+PdCxsbGAKioUGc18cknn+S6665TlSSiICWTG264gS1bthTiUIpDp9NRVVX1stZduTuMn4sgCNhrm4kMnJqSiWQ5IUkS4cEehva/hMVTi3f51diq6nE2LWD06G6y6aTcIc5xGQw2F4JWRzJ0aeNaNZNJxhk9upeK1iUFmTYrFyRJJDzYM+OqkyRJfOHXxyau2x9+TSOrmu2FCLEgDA4OUl1djUZT3l2MS7Ft2zZuuOEGucMoKAX5SalZ9wQXtyxQi2B8HFt1HWImo8qR8FwmzeiRPYT7TuS9m5oWTng3OepaMTndjB7ZMydIVjD51p2XuP/i1iFqRsxmGT2yG2tVHfaa2bXnLzY6OPGznwlP7vPx4tF8dae+0sin3jSvEOEVjOHhYWpr1bnBIBwOc/DgQVXpnaBAyVN7ezuCIKh26s7r9RIMBkkkzpornmdVUOZtOwBBo8Ve10K477iqqk/J4BnvJkGgtn3Ty7ybBEHAvWA5AP7jh1T13tXGuO5pNpi6jjMuENfqjVS0LpY7nJIiSRLh/hM46ltnZFQbTWb50m+OT3z8zbe3YTcrZ7F3NBolFotRVVUldyhF4cknn6Sqqop585SVsM6UgiRPWq2Wa6+9VrW6J5PJhNvtZmDgrCZITYLxcew1jWTiUVLhgNyhzBhJFBnr6WLkyG6cDQuoWrz6kt5NgkZL1ZI1JIM+IgOnShvoHJPG6KgAQSAVGpM7lJIROt1NJh7B09Y+65zuE4ERxEwGW/XMRN3f+XMPvnB+zdZN7W5uXausJKWvrw+v14ter87l12rUO0GBkidQt98TQENDA729vRMfn9u2M5Spw/iFaHR6bLXNhPpOyB3KjMgm4wwf3E4iMEzNyo3Ya69srKczmKhavIbg6W5Vti7VgCAIWCpnT+suNjpIeLCHqiWzz7RVkiRCfcex17fMaI/dkd4Iv3whv/jXbNDwX3ctVtRNXJIk+vr6aGhokDuUoqE2f6dxCnbXV7vuqa6ujkgkMjF1pybB+Lk46ppJhQOkouU5gRYbHWSgYyt6q52alddgsE5eFGq0u3AvWM5oZweZeLSIUc4xXSye8daduturqWgI/7EDeBatwmBRjrC5VKRCAbLJOHZv07SPkRMlPvdwN+KZX5V/u3UerdXmAkVYGMbGxkilUni9M9N0KRW16p2ggMlTe3s7Go2G559/vlCHVBR6vZ6amhr6+vJrPdRkVXAuWr0Rm7eRcJlVn8RcFn/3AQInDuFZuAL3/Ol5N+VFuU2MHNlNLpspQqRzzASToxJJEklFgnKHUjRy6RSjR/bgbJyPpbJa7nBkIdR/HHttMxrd9LVJj7w4yKHT+YegJfVW7r1p+olYsejr66O+vh6tSq0nHnvsMTwej+r0TlDA5Emr1XLjjTfy29/+tlCHVBwNDQ309fUhSZIqNU/jOOpbiQdGyqb6ko6GGdz3IplkjNr2TVjcMzOaczUvQm+xMXp4F2JOnZXUckXQaDBXVqu2dZfLpBk+vBOTsxJHvfpuOJMhFQmSCgdnZE/gC6f5zz+ev/hXafIKURTp7+9Xdcvu0Ucf5aabblJUq7RQFPS36dZbb+Wpp54q5CEVRXV1NZlMhkAgoLppu3PRGc3YvA2M9XTJHcplkSSJ8MAphg68hNVTi3f5enTGmZflBUHAs6gdQaNl5PDuWeO8Xi6cnbpTV+tOzGYYObwLndGMe8EKVd5wroQkSYz1dGKva5mRzutrvztOLJn/u33nK2p5xWLleWONjo6i0Whwu91XfnEZIooizzzzDLfccovcoRSFgiZPN910E11dXRw7dqyQh1UMWq2W+vp6+vr6VOfzdCGuxgUkgz5SEWVONuUyKUaP7Cbcf5LqZWvPeDcV7maj0eYn8EBi9OicB5SSMLvciNkM6WhY7lAKhpjLMnJ4Fxq9gaq2dgSVmiVeiWTQRyYWwVnfOu1jvNQ5xl/25Ic+Kq06vnyHMlfZ9Pb20tDQoNokedeuXYyOjqrOHHOcgv6Fut1u1q9fz0MPPVTIwyqKhoYG+vv7SWXP3kzVJBgfR2swYq9rYexUl+Ke8BNBP4N7tyJoNNSu3ozJUVmU82i0OqqXrEXMZRk9uncugVIIgkaLuaJKNa07MZdj5MjuvGVG2+oZTZeVM+NVJ0fDvGkvAE5lRO7/9dmH9y/dsRCPXXmTiplMhqGhIRob1Wt6+vDDD3PjjTdisVjkDqUoFPzx5o1vfCN/+ctfCn1YxVBZWYlOpyMWT098Tq+wXnqhcNa3kolHSAaVsc0+793UyeiR3TibFuBpW412hlvWr4RGp8O7dG3epXwugVIMVk8Ncf/LF3aXG2I2y8jhnSBB1ZI1s2pn3YXEfYOImQyOGWidfvRUL6dH82bG1yx0cvcr6goVXkEZGhrCarXicMxsX5+SeeKJJ7j11lvlDqNoFPyu//rXv54dO3YQCpXnqPuVEASBhoYGoon8LjSNkF8yqUY0Oj3OhvmM9XTKfpPKJOMMHXiJRGCEmlUbsddc2bupUGh0erzL1p3RpOyeE5ErAJOrilw6RSYeufKLFUr+92kngkZD9dK1aLTKcb0uNZIoEjzdhatpwbQrbz2jCf77ifziX51W4LsKWvx7IadPn1a1ULy3t5eDBw9y8803yx1K0Sh48tTW1kZjYyOPPPJIoQ+tGJqbm0mk8jdQnQr1Tudir21CzGSIjQ5c+cVFIjY6wGDHVow2Z967SQbfG41OT/XSdUiSxMjhXYgq9TMrFzTa8dbdsNyhTItcJs3wwR3536slV83qihNAdLgXQdBgnaabuCRJ3P9wN5kzFjL3/nUTKxpthQyxYESjUQKBgKpbdg899BDt7e2q3dcHRUieID9194c//KEYh1YEVqsVSchf7NTk8XQxBI0WV9NCgqe7Sz51Juay+Lr3EzhxGM/ClVTOXybrTUaj01G9dC2CRsPwoR3k0inZYpmDsl0UnE0lGD64A63RTNXiNbNW4zSOmM0Q7D2Gq3nRtFfQPLZ3lO1dQQAa3Sb+7Vbl2jz09PRQW1uLyWSSO5Si8ac//UnVLTsoUvL0hje8geeff161buMAaPJaGzWKxS/EWl2PVm8g3F8648x0NMRgx4tkk4kz3k3KcODVaLVUL7kKncnC4L4Xy9aJXQ2YK6rJJOJl40cGkAwHGNz3Ika7a1ZP1Z1L8HQ3Bosdc+X0/sYj8Sxf+e3Zxb//dVcbVpMyE9JcLsfp06dpbp6+rkvpxGIxtm3bxhve8Aa5QykqRfnLveaaa5AkSdWeTznySZNKteLnIQgClfOWEu4/QSYZL+q58t5NJxk6sB1rdR3e5VcXxLupkAgaLZ5Fq7DXNjF8YDux0UG5Q5qVaHQ6zC5P2VSfIsO9jBzahatxAe4Fy+cSJyAdCxMd7qVy3tJpaxj/688n8Ufy2wDesMbDG65S1uLfcxkcHESv1+PxeOQOpWj8/ve/p6qqihUrVsgdSlEpyl+vTqfj5ptv5te//nUxDq8IUpl8b10rzY7pK6PdhbWqnrETh4t2jvxait2EB05RvWwdrsYFivVAEQQBZ8N8PG3t+I8fZKxHeZYOs4HxXXdKRpJEAicOEzzVSfWSq2bknK0mJEkicOIw9tpm9Jbp6ZMOnY7w8Nb8w4vFoOGbdy0uZIgF5+TJk7S2tir2ulYIfve733HLLbeo+j1CkZIngFtuuYWnn366WIeXnUwu7zCuFXJFr8YoBVfzIlKRIPFA4W9WiaCPwY6tCBotte2bMTmU5wh8MSyV1dSu3EjcN8jo0T1zQvISY66sJh2PKPZvMJdJM3JoF8mQn5pV12ByqdNNejrERgfIJuM4GxZM6+uzOYn/+FUX488sn37zfJo8ytURhUIhQqGQqoXioijy3HPPqb5lB0VMnl7zmtfQ19fHnj17inUKWRl3GDfodUQHT8scTWnQ6g24mhcxduJIwcTjkigydqozvwi1aSGetvaiezcVGr3FRs3KjUi5HEMHtin2Rq5GtDo9Jqdbka27dDzC0P5tCFotNSs2ojep0yxwOojZDGOnjlLRsmTay38f2jJAZ38MgOWNNj78GmUnJSdOnKChoQGDQXmmnYXiySefJJlM8spXvlLuUIpO0ZInh8PBzTffzIMPPlisU8jK+G47g9FAdLh31nj/2LyNaHT6gojHM4lY3rtpbJTaVddgr2ks21KvVm+getlaTE43Q/teJBn0yx3SrGF8152SiAdGGNqf37lYtXjNtBMEtRI8fQyDxY7FM70l3iOhFN/686mJj79792JFmxWn02n6+/uZN0+5U4CF4Mc//jG33XabqhPEcYr62/b2t7+dP/zhD4iieOUXlxGSJE34iRgNerQms6w+SKVEEAQq5y/Li8dnMOUUGx2YmDqqXbVx2poHJSEIGirnLaWipY2RI7vzOqg5R/KiY3FXk46GyKYScoeCmMsROHEEX2cH7vnLz4zfl+cDQbFIRUJEh09TMW/JtL83X/ntceKp/N/Wu6+rY9MiVwEjLDw9PT24XC5VO4qnUin+8pe/cOedd8odSkkoavJ00003EY1GeeKJJ4p5mpIznjhB3ufJUdtMeODUrBEMG+0ubDVN+Lr3I0lTS4zF7DneTYtW5qdsVOZzY/M2UrNyA8mx0Tk7gxKg1RsxOipkrz4lw2MMdmwhHQ1Su+oarFXqNQicLpKYw9+9H0fD/Gmb3W49EuCJjvzKKI9dzxffMj3NVKkQRZETJ06ovur0yCOPYDabZ0XLDoqcPBmNRm6//XZ++MMfFvM0JWe8ZQeg12qwVtUj5bIkiiCkViqupkWI2Szh/pOT/ppUNMTgvq1nvJs2Y5mmr0s5YLA6qFm5EYu7huEDLxHs6UJSWQVWSVjdNbLpnsRcjsDJI4wc2om9pgnvig2qqKQWg+DpYwgaDc766SUSyXTuvMW/X7ljIW4FLv49l97eXnQ6nardtgF++tOf8ra3vQ3NLLHgKPq7fPvb385jjz1GKqUeN+ZxsTjkTTIFjQZHXSuhvhOzpvqk0WrxLFxBqPcY6SvsF5MkiXD/SYYPvIStuuGMd5Nyp2IKhaDR4GpaSM3KjcTHRuaqUEXEXOklFQ6W3PV9otoUyVebHPXqHkOfCalIkMjgKdwLV07b4+q/n+yl35/fK/qKxS7uulbZCYkkSXR3d7NggXJtVwpBMBjkmWee4e1vf7vcoZSMoidPmzdvxmq18tBDDxX7VCXjvMrTGZGiraaRbDJOMjR7hMJGRwX2mmb83Qcu2b7LpVOMHN5FeLAH77KrcTbOV/VF5GIYrA5qV16Dxe2dq0IVCZ3RhNHuLIqNxsU4t9pkq2mcqzZdgfF2nbNhPgbr9Np1J4fj/OipXiD/0Prdu6evmSoVg4OD5HI5VdsTQF4o3traysqVK+UOpWQUPXnSaDTceeed/OxnPyv2qUrG+ZWn/LdQo9Vhr20m3Fe6FSZKwNm0EDF38fZdYmyUgY4taLQ66to3YSwT76ZiMFeFKj6WErXu8tWmraTOVJuc9fMUfxOXm3y7ToujYXrtOkmS+PzD3WTP6E3/+aZmltRbCxliwZEkia6uLhYsWKD6VtZDDz3EO97xDrnDKCkl+YneeeedPPfcc/j96qjKnF95OnvRtNc2k4oESUWCMkQlD+e172L59l3eu+koo0f3UtG8CE9bO5oy824qFhdWoXxd+8jO+UIVBIvbSzIUIJdJF+X4mUSM0aN789UmbwM1c9WmSZGKjJ1t101z8e+fd4+w61j+YaPZY+Jfbm0tZIhFYXR0lEQioeo9dpCfJNyxYwd33HGH3KGUlJIkT8uXL2fBggX8+Mc/LsXpik46dzZ50p2zGFirN2CvaSI0y6pPRnsF9rpWfJ0dpGLhvHdT0EftqmuwecvXu6lYjFeh6la/AgSBgb0vEDhxmFxGPbpAOdCZLBisDhKBkYIeN5tK4j92kMGOLWh0eurWvAJnw1y1aTKI2QyjnftwNi6cdrsuHM/w1d+dvaZ++52LsRiVP6Hb3d3NvHnz0Knc4+vBBx9k48aNNDU1yR1KSSlZLfEd73iHanRPF2vbjWOvayEZHL2iiFptuJoWIEkiQ+PeTSvV4d1UTHQmM56FK6lZeQ3ZZIL+3c8RPN09t+JlBljc3oK17nLZDGOnOhnY8zxiNkNt+2bcC5bPimGHQiBJEv5jB9BbbDjqp18p+s9HTzIWzS/+ffO6Km5qV/5S3UAgwNjYGK2tyq+QzZTf/OY33HXXXXKHUXJKljzdcccd7N69m5MnJz/arlQu1baDvHDVWlU/q7RPYjaLv/sAuUwaQaPBYHOqzrupmBisdqqXXkX10rUkg3769zyX9w2bM9icMhZ3DYmgDzGbmfYxxFyOUN8JBnY/Rzoawrt8PVWLV6M3K1tjozSiQ6dJRYJ4Fq6YdpVu/6kwj2zLJ8M2k5av39lWyBCLRnd3N62trap32t67dy/d3d3cdtttcodSckqWPNXX17N582a+//3vl+qUReNylScAR30rMd/QrNhxlorkvZty6RR1q6/Fs2gVgROHyCRicodWdpgclXhXrMe9YDnR4V7697xAdKR/ykaksxm92YrebCMxNjrlr5VEkchQLwN7niPuG8TT1o53+dUY7c4iRKpu0tEwY6c68SxahVZvnNYxsjmJzz3UPfHxf9w2nwa38qt+oVCIkZER5s+fL3coRecHP/gBN910Ey6XS+5QSk5JRwDe/e5384tf/KLs17VcrvIE+Qu4taqW0Onul/2bWpAkiVD/CYYPvoTN20D1snXojCYslV5s3kZGO/fOVU6mgSAIWCq91LZvxtW0kNDpbvp3PUeo73jRhNBqY6qtu1w6RfB0N/27niXcf5KK1iXUrLoGs0v57SElImazjHZ24KhvxeR0T/s4v3yhn66B/EPYqiYbH/irhkKFWFSOHDlCS0sLJpPyE72ZkE6n+fWvf83f/d3fyR2KLJQ0ebrtttsIhUI8+uijpTxtwbnQYfxiuBoXEvcPkY6FSxVWyRj3booOnsa7/GqcDed7N1U0tyEIGsZOHpUxyvJGEARs1fXUXfVKKuctITHmo3/XM/iPHZx1erqpYvHUkBgbveKy7nQ0hK97P327niUVCeJesJy6Nddi9dTOicGniSRJBE4cQms04myc/tqUobEk3z6z+FcQ4HvvWoLuEtdaJeH3+/H5fCxatEjuUIrOz372MwwGA3/9138tdyiyUNLfRpPJxN133813vvOdUp624Jzbtjt32u5cdCYztpomgj1dpQqrJEx4N+n01LZvwmh/uXeToNHgaWsnNjpAdKRfhijVgyAIWNw11KxYT82KjUiSxNC+Fxna/xLRkT7E3Fx170L0Zhtao/mirTsxmyUy1MvgvhcZOrAdQaOhrn0T3mXrMFdWzyVNMyQydJpE0Idn0aoZfS+//NvjJNL5h9T3XF/P+gXKb51KksThw4dZsGABRuP0WpXlxIMPPsh73vMetNrZqW8t+Qzle9/7XlasWEFvb2/Zuq6ea1Uw7jB+MZwN8+nf/SzJUACTs7IUoRUNSRQJ9nQRGTpN5bylWKvrL3tx1JsseNraGT26F73ZitHuKl2wKsVgc+BZuIJcSxux0QHC/ScJnDiCraoOq7cBg9Uxd/PnbMIZ9w9j9dQiSRLpaIjocB+x0QH0Zis2byPWqto5/7ECkgj6CJ7qxLtsHTrD9FtWzx/y8/T+vCdgtUPP/Qpf/DvO8PAw0WiUDRs2yB1K0Tl06BA7d+7k4YcfljsU2Sh5HbStrY1NmzbxzW9+s9SnLhgX7ra7FFq9AUf9PII9nWW98y6TiDG0fxvJkP+Md1PDpG7S5ooqXM0LGT2yh2wqWYJIZwdavQFHXQu17ZvxLl2LKOYYPrCd/l3PEjh+iMTY6KzXm5krPMT9w/i7D9C/8xmGD+0EwLtiPbXtm7DXNs0lTgUkk4jh6+ygct7SGW0SSKRzfPGRs4t/v/a3i6iwKv/nNF51amtrQ69Xfrwz5Rvf+AY333wzdXV1cociG7K4d/3DP/wD9957L/fff39ZlvzO1zxdPolw1LUQGewhERjB4vYWO7SCIkkSsdEBAscPYatppKJ50ZQtCOy1LaRjEUaP7sG7fD2aMvx5KxVBEDA6KjA6KpDmLyMZChAPjOA/dhAxm8FcUYW5shpzRRVavbpHpiGvxYuPjZAIjJAM+kCSyGVSuBetwuSomPYy2jkuj5jNMHpkN9bqemzemYm6H3z8NAOBvFns9UsreNs1NYUIsej09vaSy+VoaWmRO5Sik0wmeeSRR/jFL34hdyiyIsvV5NZbbyWTyfCrX/1KjtPPmIstBr4UGq0OV+OC/DLYMqo+idkM/u79jJ06SlVbO5WtS6bl3SQIAu75yxAEAf+xA2X1PSgnBI0Wc0UV7vnLqF973cTqkMjAKfp2PM3QgZcI9Z0gHY+o5mcgSRLpWJhQ73EG92+jb+czRIf7MNpd1Ky6BnttMxq9AbPLPZc4FQlJkvB17UNrNFPRMjMPpuODMX78dB8ABp3Ad965uCza0LlcjqNHj7J48WLV77CDvNbJ5XJx4403yh2KrMhSeTIYDNxzzz18+9vf5m1ve5scIcyIybbtxrF5GwkPnCQ20j/jJ7NSkIoE8XV1oDNaqG3fNCP9AuRv7FWL1zC470XC/SdwNqjf/0ROBEHAYHNgsDlwNS0km0qSOFORCfV2A2f+3erEYHNgtDnRma2KvlFJkkgmHiMdC5GOhklHQxO7FE0uN3ZvA+bFa9Aazgp1rVU1jBzahTRfnEueikSwp4tMIkbNqmumvbcO8knY5x7uJifmr633va6FtrryMCU9deoUer2ehgblX9sLwQ9+8AM++MEPzopE8XLItnTnnnvu4f7772ffvn2sWrVKrjCmxVQqTzC+y2wRY6c6sVbVKtZ9W5Ikwv0nCfV242xciKO+tWA3VK3BSNWSNQwf2I7OZMHqqS3Icee4MjqjCXtNE/aaJiRRJJOITiQgkaHTBGJhziZUDgy2fFKlM1pkabOKuSzZZOJMghSe+F8QzsTnwFbThMHmQG+2XfJ31GBzIWi1JEN+zBVVpX0Ts4DIUC+RodPUrtyIdob6sUd3DLP3RN7WZV61mU+8oaUAERafTCZDV1cXa9asUfTDR6F49tlnOXbsGO985zvlDkV2ZEueamtreeMb38hXv/pVfvKTn8gVxrSYjFXBhVg8tYQHThHqO4GraWGxQps22XQSf9d+sqk43uXrizIdZ7Q5qWprZ7SzA41OP2dCKAOCRpNPQKwOOFMFnajqnElSokOnScciSGIOQatDazDm/9Mb0RlMZz8+8zmN3pC/cQjCmf8954FCEvNtQklCkiTETJpsOkUunSSXSZFLX/BfJomUyyFotBPVsckkShd9r+dM3c0lT4Ul7h9m7OQRqpeunfEOy2Asw9d+f/7iX7NBmQ+YF9LZ2YnD4aC6ulruUErCAw88wNvf/vZZ6Sh+IbKue/7whz/Ma17zGoLBYFn9MM6zKpikcZsgCFTOW8rwwR1Yq+vRmyzFCm/KJAIj+I4dwOR0U7t4dVGnkMyV1VTOX8bo0b351Rc25fu3qB1B0GCw2s/bei9JEmI2k09yJhKb/P+mImPnfU6awsYAQaM5k3iZ0OrzCZjBakdb4TnvcxqdviBP8ha3l9HODiqlZbOiMlAKkqEAvq59eBatKogFyzf+cIJQPG9o+pb11bxm5fRdyUtJOBzm1KlTvOIVr5gVv1t9fX089thj7N69W+5QFIGsydPGjRuZP38+3/zmN/nXf/1XOUOZEldaz3IpjHYX1qra/BPbkquKEdqUkMQcYz1dRId6qZy/DGtVXUkuArbq+gmX8poVG+YWrioQQRDQ6g35Kb3L/HgkSconT5KU38F3psIEEiCcU5HS5P9XoynpjcboyN/cU+HAjFaFzJEnHYswemQ3Fa2LCzI93HEixO+2DwPgMGv5Wpks/pUkif3799Pa2orD4ZA7nJLwwAMPsGHDBpYtWyZ3KIpAVsWXIAh85CMf4Qc/+AHZ7OVXKSiJKy0Gvhyu5jZS4THigZFChzUl8t5NL5EKBaht34TtCqaXhcZR34q1qo6RwzvJpVMlO+8chUUQBDRaLRqdLp9sGYzojCZ0RjM645kWn96ARqdDo9WW/Al9fFdg3Df5XXdzXJxsMsHI4Z3Y61ux1zTN+HiZnMhnHz67//Ozt8+nrqI8nLn7+/uJxWKzYg0LQCwW48c//jH33nuv3KEoBtnl8m9961uBvIK/XJiKz9OFaPWGvHj85GFZjAwlSSI63Mdgx1ZMTjc1KzfKUvkRBIGKlsUY7RWMHN6FmM2UPIY5ZgcWT173pBaLBjnIZdIMH96JudJbsGnZnz/Xz/HBOABrWuy878by2DiRyWQ4ePAgy5YtmxWGmJA3xayuruZ1r3ud3KEoBtmTJ71ez8c+9jEeeOABxCloJ+TkvMrTJKbtLsRW04hGqyfUd+LKLy4gYjaDr2sfYz2dVC1eTUXrYllHuAVBwL1gBRq9gZHDu6+4yHWOOaaDyVGJJImkIkG5QylLcpk0w4d2YLDYqZy3tCDVw4FAku/+Xw9wdvGvVlMeuqHOzk7sdjv19fVyh1IS0uk03/72t/nkJz856+0JzkUR34l3vetdBAIBfvnLX8odyqSYSeUJzojH5y8j3H+STDJeyNAuSSoSZLBjK2I2Q137ZsVMHwkaDVWL1yBoNPkK1FwCNUeBETQazJXVxP1zrbupImYzjBzaic5omfGy33P50m+OkTyz+Pf9Nzawdl556IbC4TAnT55kxYoVs0IkDvD9738frVY70SWaI48ikieLxcK9997LV77yFblDmRTnTtvpplF5gjPicU9ePF5MJEki1Hec4YPbsdU2Ub107XlGgkpAo9VSteQqQGDkyG7E3OzeyzZH4Rm3LJhr3U0eMZth+NDOvEdbW3vBqtTPHPDx3MEAADVOA5+9vTwW/85Gkbgoivznf/4nH//4x9HpZJ0vUxyKSJ4A3v/+93Ps2DH+/Oc/yx3KFZmqw/ilcLUsInVmH1kxyKaSjBzaSXS4D+/y9Tjr5yn2aUmj1VK99CqQpLkK1BwFx+xyI2bTZ8w257gSE4mT3kDV4tUFS5ziqRxffOT4xMcP3LkIp6U8bsp9fX1Eo1Ha2spjIrAQ/PznPycYDHL33XfLHYriUEzy5HQ6ed/73sf9998vdyhXZKZtu3G0eiOuljYCxw8VXDAdD4ww2LEFrcFI7apNRTG9LDQarY7qpWtB4IyIfC6BmqMw5Hf/Vc9N3U2CXCbN8MEdaPXGM4lT4Qwrv/9YD8PB/HTtjcsrecuG8liWnkqlOHjwICtWrJg1InGAr3zlK9x7772YTDNb0aVGFJM8AfzTP/0Tu3btYuvWrXKHclmmup7lcti8jejNVsZOHp1pWEDeuylw4jC+rg4qWpfgWbQKTRmVWzVaHdVL1iIImryNwdwU3hwFwuqpIe4fmmvdXYZcOsXwoR1ojeaCJ07dAzF++mx+8a9Rp+HbZbL4V5Ik9u3bh9vtpq6uTu5wSsYf//hHTp48yfve9z65Q1EkikqevF4vd999N5/97GflDuWypArUtoOzE2cx/yCJsdEZHSsTjzK4fxupSJDaVXnvpnJkXAOl0RsYPvAS2VRS7pDmUAEmVxW5dIpMPCp3KIokk4gxdOAl9GZbQTVOAKIo8bmHuhmXi37ylhYW1ihny8LlGBgYwO/3s2pV4QTz5cAXvvAF3v/+988afddUUVTyBPCxj32Mp556in379skdyiUpZOUJQGcyU9GyGP+xg9Nq30mSRGS4l8F9L2J2eVTh2q3RaqlavBqjzcXQgW1zN7w5ZoxGq8Vc4ZmbursI6WiIoQMvYa6szk/VFXgk/Xfbh9h3Kq83W1hj4b7XtRT0+MUimUyyf/9+Vq5cidGorEGbYvL888+ze/du/vEf/1HuUBSL4pKnlpYWbr/9dv7jP/5D7lAuyXmLgQvkTWLzNqK3WAlMsX037t0U7OnKeze1yOvdVEgEQUPlguVYq+oZOvDSnE/PHDMmP3U3lzydSyLoZ+jgDhx1rfnrR4GrK4Fomm88enLi4++8czFGvfKvUePTdR6PZ9Z4Oo3z2c9+lne/+92zZuHxdFDkb/AnP/lJ/vjHP3Ls2DG5Q7ko45UnrUZAU6Dkabx9F59C+y4VHmNAgd5NhUQQBCqaF+FsXMDwwR0zbm3OMbsxV1SRScTnKplniPkGGT2ym8p5S3A2FGca9+t/OEn4zOLft230csPymS8TLgX9/f34/X5WrlwpdyglZe/evTz33HN89KMflTsURaPI5GnZsmXcfPPNfPKTn5Q7lIsyXnmaylLgyaAzmqloWYL/2IHLtu8kSSLUe4zhQztw1DYr0rup0DjqWnAvXMHo0b1ER/rkDmeOMkWj02N2eYj7h+UORXYigz34uw/gaWvHVt1QlHPsOhbk0R3577XTrOOrf1seu+CSySQHDhyYde06gI9//OPceeedNDc3yx2KolHsGNbnP/95Vq5cyd69e1m9erXc4ZzHeOVpqkuBJ4PN20DcP0Tg5BE8C1/+xJNNJfF17yOXSuJdsQGjzVnwGJSK1VOLRqdn9OheMvEYruZFs0rAOUdhsHi8RAZ6cDYWZkdbuSGJImMnjxDzDeJdtg6jo6Io58lkRT5/zuLf+9+ygBqX8hOR2dyue/bZZ3n++efp7u6+8otnOYqsPAG0tbVx1113cd9998kdyssYdxjXzXDS7mLk23fLifuHX2aeGQ8MM9ixBZ3RnPdumkWJ0zhml4falRuJ+4cZPbJ7bqHwHFPGXOklHY+UbDWSkhhf8JsMj1G76pqiJU4AP3mmj5PDCQDWzXPwnleVRyIyW9t1kK86feADH6ChoTiVSDWh2OQJ4FOf+hRbtmzh6aefljuU85ho2xUheYJ8+65y3lL83fvJppLneDftz3s3LVxZVt5NhUZvsVGzaiOSJDG0fxuZREzukOYoI7Q6PSanm8Qsa92lYxGG9r2IVqenZuUGdKbiWQX0+xN8/7HTAGgE+N67FpfF4t9oNMq+fftob2+fde26Rx55hKNHj/KJT3xC7lDKAkUnT/X19Xzwgx9U3A9zvG1nKIBNwaWwVddjrqxm9OhuBjpePOPddE3ZejcVGq1OT/XSqzBVVDG0fxuJoE/ukOYoIyxu76yauov7hxk6sA1rdT2ettVotMV7+JIkift/fWziOvmh1zSyukX5XkG5XI5du3bR1NREbW2t3OGUFFEU+bd/+zfuu+8+KivLQ9AvN4pOniBfRuzs7OThhx+WO5QJMkUSjJ+LJEkYrE7S0TAanU4V3k2FRhA0VLYuoaJlMaNH9hAeODXnHj3HpLBUeklFQ2RTCblDKSr54ZLj+Lr24V6wAlfTwqLrBJ/e72frkTEAal1GPvPm8tCWHT58GIClS5fKHEnpefDBBwkEAnz4wx+WO5SyQfHJU0VFBZ/4xCf493//d3K5nNzhAOdqnorz7ROzGXydHYT7jlM5fxmZWIRkeKwo51IDNm8D3mXrCPedwNfZMaeDmuOKaA1GjPYKVU/d5TJpRo/sJjLcS82KDVg9xa+mxJJZvvSbsxYz/3nXIuxm5UsMBgcHOX36NOvWrUOrLdxKmnIgnU7zuc99jk9/+tNYLOXh+q4EFJ88AXzwgx9kbGyMH/zgB3KHAhRX85QMjzHQsQVJzFHbvgl7TRMVrYvxd+0jl04V/HxqweiooHb1JsRclsGOrXOGmnNcEYunRrXJUzLkZ7BjC4JGQ137Jgy20rTNvvOXHkZCaQBeu9LNm9cp32QxHo+zd+9e2tvbsVpnX3X/K1/5Cnq9nrvvvlvuUMqKskieLBYLn/nMZ/j85z9PKiVvApETJXLieNuucN8+SZII9h5j5NBOHHUtVC25asK7yeZtxOisxNe9f64tdRm0eiPVS9diq2li+OAOwv0n575fc1wSS6WXVHhMVQ8lE9eRw7txNszP65t0+pKcu7Mvyi+e7wfApNfwrXe2Kd5KRBRFdu3aRX19/ayzJQAIh8M88MAD3H///ej1pfk9UQtlkTwB3H333ZhMJr785S/LGkfm3L12Bao8ZVMJhg/uIDYygHfFehx1redddARBwD1/GdlknHD/iYKcU60IgoCzYV6+jTd4itEju8ll0iTWEOUAAFXfSURBVHKHNYcC0RlNGO1O4gF1VJ+y6SQjh3YSG+mnZsUG7LXNJUteRFHisw93c+a5kn+9tZV51cpvAR05coRcLsfy5cvlDkUWPvOZz9DU1MRtt90mdyhlR9kkTzqdjvvvv5+vf/3rhEIh2eI4d69dISpPcf8wgx1b0ZnM1LZfc0nvJo1Oj6etnVDv8Tn90yQwOiqoXbUJBA2DHVtJBP1yhzSHAsnvuiv/5CkeGGGwYytag5HaVaVr043zm22DHOyJALC4zsI/36x8d+rh4WFOnjzJ2rVrZ53OCWBoaIjvfe97fOlLX1J8hVCJlE3yBPCmN72J1tZW/vVf/1W2GMbF4jCzypOYy+E/fghf934q5y3NezddYXzYaHPial6Er3Mv2VRy2ueeLWj1BqoWr8bZMI/RI7vxHz+EmMvKHdYcCsLi9pIM+cu2OpnLZvB17cfXtY+KljbcMnjA+SNp/vOPpyY+/s47FxfVxqUQxGIxdu/ezcqVK7Hb7XKHIwv33Xcf69ev54YbbpA7lLJE2b/hFyAIAt/85jd58MEHOXTokCwxFKLylI5HGNr/IuloiNr2TVir6ib9tfbaZkwuD6NH9yCJypg+VDKCIGCvbaZ29WYy8SgDe7eQnKtCzXEGncmCwWIncYGbfzkQD4wwuPcFctk0das3Y6tukKWC8LXfnSCSyD+U3LW5huuWKtsnKJPJsH37dhobG2lqapI7HFl46aWX+NWvfsU3vvENuUMpW8oqeQLYsGEDd9xxB+9///tlOX8qM/3KkyRJRIZOM7RvG+bK6rx30xRdfsf1T4Ig4D92cE4QPUn0Jgve5VfjqG9lZK4KNcc55KfuyscwU8xm8HXnq02upoVUL7kKndEsSyw7usb48+584llh1fHlO5S9+FeSJPbs2YPJZGLZsmVyhyMLoijy/ve/n/e///2z9ntQCMoueQL4whe+QEdHBz/72c9Kfu70eYLxyX/7cpk0vs69hE4fo2rJGiqa2xA00/v2CxotVYvXkAwFCA+cnNYxZiOCIOCobaa2fROZeITBuSrUHOR1T4mgryz8wRKBEQb2vkAuncpXm7yNsulV0lmRzz181tPpi29dSLXTIEssk+Xo0aNEIhHWrl2LZprX33LnW9/6Fv39/XzqU5+SO5Sypix/e6qqqrj//vv5+Mc/TixW2r1m6dy5bbvJXbSSoQCDHVuRRJHa1ZswuzwzjkNrMFK1ZA2h08fKsuUgJ3qzFe/y9djrWhg5shtf1z6y6TkN2WxFb7aiN9tIjI3KHcolyaYSjB7dw+h4tWnpWtmqTeP8+OleTo/mHdo3LHDy7ldOXn4gB319fZw4cYL169djMCg7ySsWfr+fz3zmMzzwwAOzVutVKMoyeQJ4z3veg8fj4ZOf/GRJzzuVypMkSQRPdzNyeBeO+ta8d5O+cMsmjTYn7gXLGe3aRyYeLdhxZwOCIOCoa6FuzbVIksTAnhcID5xEksQrf/EcqkOpu+4kMUeo9zgDe15A0OqoX/MKWatN45weTfDg4/nFv1qNwPfetRiNghf/BoNBOjo6WLt27axOGj7ykY+wZMkS3vrWt8odStmjfN/8S6DVavn2t7/NDTfcwD333MOSJUtKct5zkyfdZTRP2VQCX9c+cpk0NSs2FG102FpVRzoeZeTIbmpWXYO2RIZ4akFnNFPV1k4i6GPsxGGiw31UzluGyals0eschcXirmGo/wRiLlvUpblTITE2SuDEYQStlupl6zA5KuQOCRhf/Ns9MTzzj69tZGWTchOSZDLJ9u3baWtrw+v1yh2ObGzfvp1f/vKX7Nq1S/bkWw2UbeUJYOPGjbz1rW8tqXh8MtN2cf8Qgx1b0Zus1K66puieK66mhejNNnyde+cqJ9PE7PJQ274Za1U9I4d35Vt5c3YQswa9xYbWYCYx5pM7FLLJfIvO19mBo66F2lWbFJM4ATzR4eOlziAA9ZVGPvWmefIGdBlyuRw7duzA4/GwYMECucORjXGR+Pve975ZawhaaMo6eQL44he/yJ49e/j5z39ekvOlL+Mwfta76QCV85bhXriiJE+xgiDgWbSKXDpF4PjhuQm8aSJoNDgb5lG35hVnWnnPM9bTVRZC4jlmhiAIWDzytu5ymTSBk0cY2Ps8glZH3ZpXlNQlfDJEElm+/NvjEx//111t2EzKqNRdiCRJ7N27F0mSaG9vV9T3sdR8+9vfpre3d04kXkDKPnmqqqri85//PPfdd19JxOPnV57O/jGmY2e8m2Jh6to3Ya0q/gbzc9HodFQvXUtibJRQ77Erf8Ecl0RnNFHV1o53+dWkImP0734uvydvzldL1VjcNSTGRkr+cxZzWYK9x+jf/RyZRIyalRvxLFw5sdtSSXz7z6fwhfOGoq9b7eGWq6pkjujiSJLEwYMHCQaDbNiwYVY6iI8TCAT49Kc/zQMPPIDDUVrneTVT9skTwHvf+17cbjf/7//9v6Kf69zKUzSRy3s3DfYwtH8b5kovNcvXo5uid1Oh0BnNVC9bS2Swh8hgjywxqAmj3YV32dV4Fq0iOtpP/+7niQ73zrVGVYrB6kCjM5RslY8kikQGe+jf/RyJwAjVS9bgXboWg1WZN7jDvREe2jIAgMWg4b/eodzFv93d3fT397Nx40aMRuUloaXk3nvvZcmSJdxxxx1yh6IqBEklPZ5t27Zxww03sGPHjqL1dAPRDK/6/G72nT472XZVg5Z/3pCiZfkqTC53Uc47VZLhMUYO7cS9cAVWT2krYGpFkiTivkGCp7sQBA3OpoVY3DWKvXnMMT3GTh4ll03jWbiyaOeQJJHY6GC+QiwIVDQvwlzpVfTvUk6UuOuBvRzuzV/7vvjWBXzsdS3yBnUJenp6OHjwIJs3b8bpvPiu0NnCSy+9xHXXXceuXbvmtE4FRjXJE8A999zDrl272L59e1HKtK/94h6eOBiY2BwOoBFg/UIn337fqoKfbybEA8P4OvdRvfQqTE5lJHVqQBJFosO9hPpOIGi1OOvnYa2qm7bh6RzKIhUeY+TIbhrWvargP1NJzBEd7iPcnze2dTTOx1ZdjyAo/3fnVy8M8IVH8nKApfVWOj63viCL0QvN0NAQu3btYsOGDXg8M/fTK2dSqRTt7e3ccsstfOELX5A7HNWhvN/+GfDlL3+ZkZERPvvZzxb82F2DMR47cH7iBCBKsK0rxINP9DA4ppzpLEull8p5Sxk5sod0NCx3OKpB0Giw1zZTf9UrcdbPI9R3Iq+JGjg1t+5FBRjsLgSNhmSocK07MZsh1Hecvl3PEhnqxdW8iLqrXoHd21gWidNoKMU3/3R2k8F3716syMQpEAiwa9cu1qxZM+sTJ4CPf/zjAHz605+WORJ1oqrKE8DTTz/N61//erZv317QMuVf9vm46csdV3xdc7WZjW0VbGirYO0CJ1aZJ1FCfceJDPTgXTn1PXpzXBlJkoj7hwj3nSCbSmCva8Fe2zznt1XGBE4cRhJF3Atmdv3IZVKEB/L6Q4PFhqNhPuaKKkW35y7Gx398hMf25t3X735FLf/zHuXtQwuHw2zZsoUlS5bQ2toqdziys23bNl71qlfx/PPPs27dOrnDUSWqS54A/uEf/oEdO3awY8eOgrXvXth3kld8+fiVX3gOWo3AyhY7GxdXsLGtgiWNdrQlduGVJImxk0dIjI1Ss2KDIid41IAkSSRDfkK9x0lHQ1ir6rDXNmOwKtc8cI6Lkwz5Ge3syLfuppHopKIhIoM9xH2DGB2VOBvmY3RUlF3SBPBS5xj/8J0DALhteo5+eSMeu7JWmyQSCZ5//nmam5tZvHix3OHIzni77tZbb+X++++XOxzVosrkKRqNsmzZMu6+++4Z+1pks1kOHjzIwMAAX95VwQvHYuTOGbbSamBtq4Ob2j08fsDPS8fC5C7s7Z3BYdZx9SIXG9ryyVSd2zSj2CaLJEn4zqxw8S6/Gq1eWRc/tZG/eZ4m7hvAYHNhr23CUumd00WVCZIk0bfzaara2ietF5TEHDHfENGh06RjEazVZ5JnS/kmz6mMyO1f3EWvLy9H+J+/X8rdCttfl0gk2Lp1K1VVVaxcubIsE9RC84//+I88/vjj7N27d9ZPGhYTVSZP6XSGd/zjZ/nln55Hb7SwoKWej9/zN9z1phsv+npJkvivn/yB7/78T5w4PUSly87f3nI9H/u7N7J//z70ej1/erGTv2w9xGFhBVl708TXvmZFJb/4wAoqrPk2TTie5ZkjAZ44GOCx/X6ODScuGWdTlZkNbflkat1CV1HN5iRRxNfVQSYZx7tsLoEqBblMmuhwL9GhXkQxh83bgM3bONc+LQP8xw4iaDRUzlt62ddlEjGiQ71ER/rQ6A3YaxqxVTegUUHb9rt/OcX3Hsvvr9u0yMnz/7JWUfvrkskkW7ZsobKyktWrV88lTsDWrVu58cYbeeGFF1i7dq3c4agaVSZPH/7Md/jPH/0eu1mHPhshpa8gFk/yhx98itffsOFlr//ag4/wkc//AJfDxu03XcuWXQc5cqyX179yJV/82N20tbUx75XvxGI2sX5VG0cGomw/MgTJMb77L2/nvW+7+ZKxnBpN8MTBAI/v9/PU4QBjsYuLirUaWN7sYGNbBRsXV7C00X7Z3XnTQRJFRjs7yKUSeJdfrYoLfDkgSRLJoI/IUC+JsRGM9gqsVXVYPDVz2iiFkhgbxX/sAPVrr3/ZTTmXSRH3DREbHSAVDWFx12CvacToqFTNDbxnJM7tX9xNJieh0wrs/ex6ljfa5A5rgmQyydatW3G5XKxZs0Y13/eZkEqlWLVqFW9+85v53Oc+J3c4qkd1ydOoP0jjpreTSmd46ddf5S1vupm2q1/N47tOc9Xyhez6wzdf9jVX3/ohdu7v4v6P3s29734jv/rtn7nrE9/FoNfRu/WnVHtc7NjXydWr2ia+5hVv+Wde2HmQN9y4gd9//1OTii0nSuw+GebxA34ePxBg27EQ2dzFv/02k/a8Fl+Dxzyt78eFSKLI6NG95DIpvMvWzSVQJSaXThHzDRIbHSAdC2OuqMZWXZcXEmtmrwuy0pBEkb6dT1O95CqMjgrEXI5EYJjY6ACJoA+jzYW1qhaLp1Z1VVxJkrjn2wfY0R0E4L7XNfOFty6UN6hzSKVSbN26FafTOZc4ncOHP/xhnnzySfbs2TPXrisBylxKNAMOdfeQSmcwGQ2sX7OMH/3oR7z2lreAezX7jp4gl8u9TERuMuYvfjv3HeUvjz3OkRN5F910Jsuh7h6qPa7zEieAVDq/76zeO/mRWK1G4Or5Tq6e7+Rfbp1HJJHl2SNj+RbfAT9dg/GJ10aTOZ7e7+fp/fmR6Qa3KZ9ILa5g3QIXdsv0fnSCRkPV4nZGj+5l+NBOqpetm6t+lBCtwYijrgVHXQuZRIzY6ABjp47i6z6A1VODxVOLyVE5p4+SGUGjwVRRRaj/JJqhXuL+IbRGE9aqOirmLVV16/X/9oxOJE5NHhP/eqtyFv8mk0lefPFFHA7HXKvuHLZs2cL3v/99tmzZMpc4lQjVVZ5++eiz3PHhL+CpdDK661cA3PGOv+eXL/QCMLT9F3irzt9Q/qdntnPrez5NNvfytRs///p93PGG68/73Gf+82f8+9f/l9rqSnb+7j+prymMp8hpX5InDvp5/ICfJw8GCFymxbesyT5hibC82THlFp8k5s608JL5BEplT8/lhCRJpCNBYqMDxAPDiLksZlcV5spqzBVVcz+bEpJLp0iMjRIPjJAYGwVJwl7bhLW6HoPVofqbdSSe5db7dxKI5B8OH/3IKl63Whn7685t1a1evRrN3AMGkK/ErVy5kttvv70oHodzXBzVJU/PvrSP6992HyajgcSRPwDw9NY93PD2T6IRIN31p/MqT/F4nN27d3Oqb4RTowlSmSyb1y7ntvd/llg8yZP/ez83bFoNQDab4wP//i2+94s/09Lg5Ymf3M+CluJMn+REib2nIvkW30E/L3aFyFyixWc1abl6Yb7Ft6GtgkaPaVIX+TkRufKQJIl0LEwiMEI8MEwmFsXocGGp9GKurEZnsqj+Bl5KJEkik4iSCIyQCIyQioQw2Bz5xNXlYejgdmpWbMBomx1rPj7/cDcPbx0E4Na1Vfz2H5WxOWF8qm5OHP5y3v/+9/Pcc8+xZ88eDIa5a3ipUF3bbtnCZgwGPclUmgNHT7JicSv7jp4CQEpHeO6556hrzvfvdWTo6jxKtbeGO26/BZ0u/+340a8fJxZPYrdZWN+e9w0JR2Lc/oHP8fgLe9iwejG//96nqPa4ivY+tBqBtfMcrJ3n4JO3tBJNZnn+aJDHD/h57ICfowNnW3yxZI5nDvh55kC+xVdXaWJjm4sNiyu4eqELh+XibTlBo8GzqB1f1z6GD26neuk6dMbS2CfMcXEEQcBoc2K0OXE1LSSbSpxJpEYY6+lEqzdiclZidFZicrrRGc1zN5IpIEkS2WScZMhPMhQgFQog5jKYnG6s1Q14Fq9GZzj7N2Cp9BL3D82K5OlgT5hfv5hPnKxGLf/59rYrfEVpiMVibNu2DbfbTXt7+9zv+zn89re/5Yc//CEvvfTSXOJUYlRXeQL44Ke+zX/95A+0NHh55foV/PovW4jFk9z56mU888df0W/IOwff/6E3cdffvI7DJ4b48H98l42rl+AbC/PoU9sRRZFv/Ns9fOidtwJw7d98hC27DqHX63jXba+e0EktaKnjA3e9oeTvsc+fzE/xHfDz5KEAvjNl9gvRCLD0nBbfihY7eu355W5JEvEfO0gyFMC7bB16s7UUb2GOKSLmcqQiY6RCAZLhAKlIcCKZMjkrMToq5ypTFyBJEtlEjGQ4MJEs5bIZjHbX2e+b3XVJsX7MN0Swp4u6Ndeq+vuazUnc+bU9dPbHAPjK2xbykZuaZY4KQqEQ27Zto76+nuXLl6v6ZzBVent7WbNmDf/xH//BPffcI3c4sw5VJk+pVJp/+dqP+dnvn8E3FmZ+Uy0fe8/tvOPNN/Ka17yGJ4/nL5R/+Z/P8NrrruZQ1yne/pEv03Wyn1xOZNnCZj7yd286T+vUcu1d9PSPvOxcr1y/gmd/8eWSvbeLIYoSHT0RHj8Q4PGDfrZ2BUlnL/5jtRi1rFvonJjia6rKVy4kSSLY00V0uJfqpWsx2l2lfRNzTJmLJVOCRovB6sBoc2KwOTDYnLMmoRpPlFLREOlomHQsdGavo4TBNrlk6ULEXJa+HU9Rs/IaVbvF//y5fr782/wGhRWNNnb/x9Wy76/z+Xxs376dhQsXsnDhwlnxOzxZcrkc1157LfX19Tz00ENz3xsZUGXydDlGRkZYsWIFH/zgB/mXf/kXucMpCrFkjhc6x3j8QH6K7/CZp8mLUVthnJjiu3qhCyHUR7Cnm6rFqzFXKEMoOsfkkESRTDxCKhomHQuTjoZIxyIIGg0GqwOD1Y7OZEFvtqIzW8u25SdJItlkgmwyTiYRy/8Xj5xNlKz5pHH8f/UW64wW8I4e3YPeYsfVpJxx/UIyEkzxxvt3EU/lAHjx39eycaFL1pgGBgbYs2cPK1asoLlZ/gqY0vjoRz/Kr3/9azo6OnA61d9SViKzLnkCePbZZ7npppt44okn2LRpk9zhFJ3+QJInz7T4njj0/9u77/iaz/6P46+sk733koTIIsRebRFUhxpVipYOpYMOOpQOXbf21lbXT7V3UVRVKYpSpEZskZBFJhGJ7Jysk3XW9/dHOC0SNZKcjOv5eJwHOb7nnE8i55z3uT7f67rkFJbX3+IzMIBgbyt6e5sQKMtjQN9g7N29mrlaoTFJWi2qagVKRRmqqstBo6YSdU3dOXMmZnVBysTcAiNTc4xMTDGS1V2MZaZ6WXtKq9GgUdWiUdagUdbWXWprUNXU1f937RaXa7fExMIKmeWdB6X6VBbmUJZ9Do8edzfq/bYUb/x4loi4IgBmDPXgf9NvvKp6U8vIyODMmTP07t0bNzc3vdbSEu3atYuHH36YgwcPilXE9ahdhieAhQsXsmbNGk6fPo2dnZ2+y2k2Wq1EfJaCiIRidifIOZxSSq36+iUaAMyMJXr4mHNXN08GBNnj69I6RyqE6+lGby6HKVV1FZramn+EFiUgYWhkfDlMmWFgZIyhkTEGRkYYGhljaGR0+bq6P8GAul8PAzAAJAAJSQIkCa1WjaTRoNWokTRqtBqN7k+tRqULSpJGDQYG1wQ5M11Qqhs1M2v0kNQQrVpFVtRePHrc3ebOBzx8Vs6L/0sEwNnahORPB+JgpZ913yRJIiUlhfPnz9OvXz8cHW9uX8H2JC8vjx49evDGG28wZ84cfZfTrrXb8KTRaAgPD8fW1pZt27bpuxy9qarVcDj18iy+eDmJ2YoGj3W1M6V/oB0DAu3pG2CPvZ5eZIWmJ0kSWpWyLtCo6kKNVqO6KvBc9adWA5JUdwEkJAwwgCth28AAQ0Oj6wLY30HMWBeUjGSmGBrLWlRQLzgbjamNPbZenfRdSqOpUWoY/0kMOfK6jX9XPxvCtLv1s/GvJEnEx8eTl5fHgAEDsLGx0UsdLZlWqyU8PBxra2u2bdvWop4f7VG7DU9Q11cPDQ3lrbfeYu7cufoup0XILanlrzNy3RYyBeXKeo8zMIAgTysGBNXN4uvuZ4NMzyeYCkJTUeRnU5GbiXtY22nzL92RwfKIusWD7wmy48BbvfTyhqxWq4mJiUGhUDBgwAAsLNru6u134t1332XlypXEx8fj4OCg73LavXYdnqCufzx+/HgOHjxIr1699F1OiyJJEglZCnaezmfz0Uzi8iSUmvqPNZMZ0rtT3Sy+/kH2dHRtHzO8hPZBo1KSfXIfnj3vwbgNbM1yPq+KRz+NQa2RMDEyIG5Rf4I9m78lWVVVxYkTJ5DJZPTp00esVdSAffv2MWrUqHZznm5r0Cjh6cn3VrH6j2PXXZ+25UNyCkv59Kc9xCRdJLeojC2fPc/YIWH/ep9xqVm8s2wbxxMzKK+sxs3Rln5dffnm9Um4ODTukO68efPYvHkzp0+fxsqq5ewc3pJoNBpORJ8mMqmYXMmDyLRK4i823OJztpHpRqX6BdrhYCVeFIXWLf/MScztnLDx9NN3KXdEkiRmLI0nJr0MgLfG+PLRBP9mr6O4uJioqCg8PDwIDQ0V2600oLi4mLCwMF544QXmz5+v73KEyxotPOXLy/nx3Seuut7Z3po9x89yJC6dXsE+PPz6dzcVngpLKgh+ZCGj7u7Gy5PCsbO24EJuMdsi43hpUjh+no2zl9wVKpWKe+65B0dHR7Zt2yaexA2QJIlz586RnJxMWFgYJtbO/JUo121snFdaf4sPINDTkgFBDvQPtCPMzxZTE/EzFlqXiryLVBZcwq3bAH2Xckf+OJnPOz+nAODnbM6Z//bHXNa8syovXLhAYmIiXbp0wc+vdYfRpqTRaBg2bBgymYxdu3aJ96YWpNG2ZzE1McbN6fr1Ju4f1JX7B3W9pfs6EneOMkU1y9+eirFx3ZPaz9OJob2v3i7gzLkc5n2zmYOn05AkibAAb1a99ySdvJzRarV8tGIn/9tyiMISBcF+bnwyexz3Dayr5UJOEX6j32L9omf49rdITqkCsTy+gwULFuDffxSfr40gI6cIX3dHXpoUzgsThtzeD6YNMTAwwN/fH2tra6Kjo/Hz82PKwGAeG+SOJEmcya4kIrFuFt/B5BKqlX/P4ku5VEnKpUpW7c3C1MSQXpdbfAOC7OnkJlp8Qstn4eCK/NxZ1LU1rXYbo7JKFUu2ntd9/e2Tgc0anLRaLYmJiVy6dIn+/fvj5NS4H4TbmlmzZpGVlcXJkydFcGphWuTedm6ONqg1WrYciOWRYT3rfWO9VFDCPTM/Y0jPAPYtm4ONpTlH4tJRq+tOyvnql318vjaC7xc8To9Ab1ZuO8Loud9yZsNCOndw1d3Pm/+3hc9feYRVC58kJelJxj50P8GxefznjZfoEdiB0ykXmfGftViam/LEqNb9ibOxuLq6cs8993DixAkqKiro2bMnJiYmdPW2oqu3FXPu96FGqeFoWtnljY3lnL5Qobt9rUrL0eQSjiaXwFZwspHpZvH1C7TH0Vq0+ISWx0hmiqmNPVXyfGzcW+fCjV//kUGJom6dt0f6uHBf9+YLL0qlkpMnT6JUKrnnnnuwtGxbyz40tmXLlrFu3TpOnDghThBvgRqtbbf2zxOYyf6eun7/wC5s/O+zVz9Y72dv+pynt5b+zuI1u7GxMqdvF1/Cewcy7cEBuDrWne+0YOkW1u+JJmXTB5gYX//JyfP+ecyaMJgFTz+gu67vtI/p08WHpfOm6Eaevnx1Ii9PHqY7xrX3OBTJERyMjNSdQP7R8h3sPJrI0ZXzbunn0tYplUqio6OpqamhX79+N3wxLCxXXm7x1Y1M5ZTUNnhsgIel7nypMD8bzJq5pSAIDSnPuUBVcT5uof30Xcoti80o46mv4gCwMjMiefEAPB2aZwStvLycEydOYGtrS8+ePXWbsAv1u7KQ88aNG3nwwQf1XY5Qj0b7DR7aK5Bl86fovrY0N72p2y1auZNFP+7SfX1243t0cHPgP7PGMvex4eyLTuFEYgbfbTrIoh93cfCH1wj19yQ2JZu7w/zrDU7limpyCksZ1P3qkyAHde9EXFr2Vdf1Dv77E2RldS0FuGBiH8SI+x7AMGQ8NVpj1BoNtlbmN/X9tCcymYz+/ftz5swZIiMj6dGjB+7u7vUe62wjY/JANyYPdEOSJJJyKom4vH1MZFIJVf9o8aXmVJKaU8nqfdnIjA3p0dGGgUF1s/g6u1uKFp+gNxaObpRcSEajqsXI5OZe41oCtUZi0cZ03dcfPdKp2YJTdnY2cXFxdOzYkaCgIPH8/RcXLlxg0qRJLFy4UASnFqzRwpOluQx/b5dbvt1z4wczccTfS8x7/OO8KUc7KyYM78WE4b1YNGssPR77iM9+2sPq95/C3LRxFmj8Z8hTVNWNhqz47ht+/GIhFWXRrPl1CyYmJhiJfnO9DA0NCQ0NxcHBgVOnTtGhQwdCQkIwMmp4tMjAwIAQTytCPK14+b4O1Kq0HEsr1W1sfOpCxZW1FlGqtZxILeVEailsy8DB2oT+AXXnSvULsMPZtvW8gQmtn7GpGaZWtlQVF2Dt5q3vcm7aLwcvkZZTt8dlmI81s0Y0/bZLarWahIQEcnNz6dWrl9hq5SZUVVUxevRowsPDeeONN/RdjnADeh87dbC1xMH233vfMhNjOnk6U1ldN6OrW2dPVu84jkqtuW70ycbKHA9nO47EpTO4V4Du+iNx5+jbxbfBx3B1tMHD2Y4LuXJ+3/wb/fr145P3F7B69erb++baEU9PT2xtbYmOjubQoUP07t37ppd9MDUxZEiIA0NCHFj0qD9FFUr2npHrRqay5X+3+OQVKnbGFLAzpgAAf3eLuhPPA+3p0cm22WcNCe2PhaMbVcV5rSY85ZXUsOzPC0Dd4rbfPx2EsVHTfhgsLy8nOjoaExMThg4dirm5GLn/N1qtlsmTJyOTyVixYoUYoWvhmjw8KapqSM8q1H2dcamI2JQsHGwt6eBW/0lwfxyKZ/2ek0y6tw8BHVyRJInth+LZeTRRtxzC7IlD+ebX/Uya/wPzn7oPWytzjidk0LeLL4G+brw+dQQLv99OJy9nwgK8+XH7UWJTs/j5o6dvWO/7zz7ES5+ux9bKnG++X8X40SOZ+dLrBPW9l7mPj2i8H0wbZGVlxd13383Zs2eJjIwkLCwMT0/PW74fJ2sZj/Z349H+dS2+lNyqunOl4uVEJpegqPl7pc703CrSc6tYe+ASMmMDwvxsdedLBXhYYmgoXoCExmXu6EpJZgoatQoj45a/RdHized0M1+fC/ekb6frZ0U3FkmSuHjxIgkJCXTq1InAwEAxS+wmvfvuu5w4cYKYmBgRNluBJg9P0WczGfrcEt3Xc7/YCMATowaw6r0n671NiJ87FmYyXv3iN7Ly5ZjKTOjs7cLyt6cy9cH+QF1Lb993c3n9q00Mnvk5RkaGhAV4Mah73d5TL00Kp0xRzatf/kaBvIKQju5sW/LCVTPt6vPM2LuwMJPx6Zo9nM3IReY7jFXffc37HTs3wk+j7TMyMiI0NBQnJydOnz5NYWEhoaGhN2zj3YiBgQFBHpYEeVjy4r0dUKq1HE8v020fE51R/o8Wn0RUWilRaaV8tT0DeysT+gfY1a16HmiPi51o8Ql3zsTMApmFNdXyfKxcmr79dSciE4vZn1AMgIuNjEUTm24xTJVKRXx8PIWFhfTt2xcXl1s/jaO92rBhA0uWLGH//v239YFTaH7tfnuWm/HNN9/w/vvvc+zYMTp3FiHqZlVVVRETE4NaraZ3795YW1s3+mPIFaq6Fl+inN3xxVwsrmnw2I5uFgy4HKR6dbLF3FS0+ITbU5Z1jtqKUlxCWu6WTtW1GsZ/Ek3u5ZmtP7/QlSkDm+a8o9LSUqKjozE3N6dXr16YmbXOdbD04fTp0wwePJilS5cydepUfZcj3CQRnm6CJEnMnDmTyMhIjh49KhZ2uwVarZbk5GTOnz9P165d8fHxabJeviRJpOdXXx6VKmb/2RIqaurfjM/EyIDufjYMCKo7XyrQ00q0+ISbpqquJOf0Ybz7hmPYQlt3X23PYNXeuo1/h3WxJ+LN+tfMuxOSJHH+/HmSkpLo3LkzAQEB4lydW5Cdnc3AgQOZOHEin332mb7LEW6BCE83SaVS8dBDD1FUVERkZKRY4O0WFRQUEBsbi5WVFWFhYc2yc7pKreXEuXJdmDp5vhxtA7/tdpbG9Auwv9zis8PNXnxyFm4s5/QhbL06Yensoe9SrnMut5JHPz2FRishMzYg4eP+BLg37muWQqHg9OnT1NbW0qNHDxwdHRv1/tu60tJSBg0aREhICOvXr7/tUxsE/RDh6RZUVlYyZMgQ7Ozs+PPPP8VCb7dIpVJx5swZLl26RJcuXZp0FKo+JZUq9l1u8e2KLyazqOEWn5+ruW4WXy9/OyxEi0+4RunFNFRVFTgH9dR3KVfRaiWmfxNHbEY5AAvH+fHe+E6Ndv//HG3y8fEhODhYvBbeopqaGoYOHYqZmRm7du3C1FScj9naiPB0i4qKihg4cCA9e/Zk3bp1YibJbSgoKOD06dNYW1s32yjUtSRJ4lx+NRGJcvYkFLPvrJzy6vpbfMZGBnT3tdHN4gvyssJItPjaPWVlBXnxx/DqOwzDFjRqsPVEHu/9kgpAJ1dzEj/u32ir9IvRpjun0WgYPXo0ly5d4uDBg9jY2Oi7JOE2iPB0GzIzM+nfvz8TJ07kq6++0nc5rZJKpSIxMZGcnBy9jEJdS63REnWlxZcoJ+pcOZoGenw2Fsb0uzyLb0CQPe6ixdcuSZJEzqmD2PsGYuHYMhaALFGoGLfoJGVVagB2z+vBvaF3HnDEaFPj0Gq1PPXUUxw6dIhjx47h6nrj2d9CyyXC021KTEzkrrvu4o033mDBggX6LqfVys/PJzY2FhsbG8LCwlrM+iZlVWr2n5Wz5/JCnecLqhs81sfl7xZfb39bLM3Em0p7UZKZgrqmGufAMH2XAsB7v6Sw9UQ+AJP6u/LL7NA7vk+FQkFsbCzV1dX06NFDTJi5A/PmzWPlypUcP36cTp0ar5UqND8Rnu7AoUOHuO+++/j666+ZPn26vstptf45ChUUFISfn1+La4eeL6giIqGuxbf3TAll1ep6jzMyNKCbr3Vdiy/AnpAO1qLF14bVKsrITzyBd99hGBjqt3V3+nwZT39dt/GvjbkRyYsH4m5/++fSaDQazp07R2pqqm7bJTHadPuWLFnCe++9p9sHVGjdRHi6Q1u3bmXy5MmsX7+e0aNH67ucVq2goICEhAQMDQ3p1q1biz2fQq3REp1RoZvFdzz9Bi0+c2P6XmnxBdrj4ShafG2JJElcionEoWMIFg76WxRSpdEy6dNTnM+rAuD/nghk1ojb3z6moKCA+Ph4jIyMWvRzsbVYu3YtM2fO5I8//iA8PFzf5QiNQISnRvDDDz8wd+5cdu3axaBBg/RdTqum1Wo5d+4cKSkpuLu706VLlxa/4F55lZr9SX8v1Jme33CLz9vJTHfieZ/OdliJFl+rJ89IQqtW4dS5m95qWLU3i6+2ZwDQy8+aE+/3va0Rz6qqKhITEyksLCQ4OBhfX98WNwrc2uzevZuHH36YH3/8kYkTJ+q7HKGRiPDUSD766CO++uorDh48SHBwsL7LafWqq6tJTEykoKCgxbbyGnKh8PIsvvhi9p6VU1LZUIsPuvrY6FY979LBGmMj0eJrbWrKSyhMisGrTzgGevgdzSmu4eFPoqlVaTE0gKgP+tLL79ZmcP2zRefh4UFISEiL/9DSGkRHRzN8+HA+/PBDXnzxRX2XIzQiEZ4aiSRJvPTSS2zZsoX9+/eLbVwayT9beVf2zGtNNFqJmIxy3ajUsfQy1Jr6n3JWZkZXtfi8nFrGyfPCjUmSxKXo/Th27oa5XfP+fkqSxMs/nOHQWTkAL97rzdfTAm/pPkSLrmnExcUxYsQIZs6cyUcffaTvcoRGJsJTI9JqtTz77LPs3r2b/fv3i9kUjeTaVl5ISEiLmZV3qyqq1UQml+hm8aXmVjV4rJejmW45hD7+dlhbiBZfSyU/fxZJq8XRv2uzPu7++CLmrjwLgJudjOTFA7G9yd+TyspKzpw5I1p0TSAxMZHhw4fz+OOP8+mnn4ota9ogEZ4amVarZfr06ezbt48DBw7g5+en75LajOrqas6ePUtubi6+vr4EBAQgk8n0XdYduVhUQ0Ri3YnnfyXKkTfQ4jM0gK4+1n+3+HysMTESb3QtRU1ZMYUpsXWtu2Z6o6yq1fDwx9Hkl9Zt/Pvr7FAm9v/3dYNqampITU0lMzMTLy8vgoODRYuuESUlJREeHs6jjz7KF198IYJTGyXCUxPQaDQ8+eSTHDlyhP379+Pj46PvktqU0tJSkpKSkMvldO7cmY4dO7aJKdQarcTpCxVEJBazO6GYo6llqBpo8VmaGdHH30538rm3k5l4kdYjSZLIPrkP58AwzGybp+31xdbzrNmfDcC9oQ7seqPHDX8HVCoV6enpnDt3DmdnZ4KDg8Xq1o0sJSWFoUOH8vDDD/PNN9+I52QbJsJTE9FoNDz++ONERUVx4MABvL1vf9qwUL/CwkLOnj1LdXU1gYGB+Pj4tKm2g6JGzcHkUvYk1IWp5JyGW3zuDqYMDLSnf5A9fTvbYWNh0oyVCgDF6YkYGBri0DGkyR8rNUfBlM9OodGCqbEhZ/7bn06u9W9zpNFouHDhAqmpqVhbWxMSEoKDg0OT19jepKWlMXToUEaNGsWyZctEcGrjRHhqQmq1mqlTp3LixAkxAtVEJEkiNzeXpKQkJEkiODgYDw+PNvnClV1cQ0SinIjEYiIS5RRVqOo9ztAAQjr83eIL9RUtvuZQXVJIcXoCnr2HNunvn1Yr8dTXscRfqADgg/EdeWdcx+uOkySJrKwskpOTMTExISQkBBcXlzb53NC35ORkhg0bxgMPPMD333/fpj7ECfUT4amJqdVqnnjiCY4ePcq+ffvEOVBNRKvV6t4oTE1NCQoKwtXVtc2+UWi1ErGZFXWz+BKKOZJailJd/1PZwtSI3v62DAiqm8XXwdm8zf5c9EnSask+uQ+XkF6YWts32eNsPpbLh7+mAdDZzYKEj/tjavL3m/WVDxTJycloNBqCgoLw8vIS/+dN5MyZM4wYMYIxY8awdOlSEZzaCRGemoFGo+Gpp57iwIED7Nu3D39/f32X1GZpNBrOnz/PuXPnMDU1pXPnznh4eLT5F7TKGg2HUv6exXf2UmWDx7rZm+pGpfoG2GFnKVp8jaUoLR4jYxn2fkFNcv/yCiXjFkVTfnl7oL3zexLepa4Fp9Vqyc7OJi0tDbVaTefOncUMuiaWkJDAiBEjmDBhAl9//bUIqO2ICE/NRKvVMmPGDPbs2cO+ffvEOlBNTKPRcPHiRdLT0zEwMMDf3x9vb2+MjPS7/1hzuSSv4a/EulXP9yQWU1hef4vPwACCva10Yaq7rw0mxuLN9nZVyfORn0/Cs9fgJnkjfffnZLafLADg8UFu/PR8V9RqNZmZmZw7dw5DQ0M6d+6Mt7e3CE1NLDY2lpEjRzJlyhSWLFkiglM7I8JTM9JqtTz33HPs2LGDHTt2EBYWpu+S2jytVsulS5dIS0tDqVTi7++Pj48PJibtZ7RFq5WIz1IQkVDM7gQ5h1NKqVVr6z3WXGZIL387BlxeX8rXRbT4boWk1ZB1Yi+uof0wtbJt1PuOTitlxtJ4AOwsjElY1IfK4mzOnz+Pubk5AQEBuLu7i/+vZnDkyBHGjh3Lk08+yeLFi8XPvB0S4amZabVa5s2bx4oVK/jtt9/EJpHNRJIk8vLySEtLQ6FQ4OfnR8eOHTE1vf1d51uraqWGQymllzc2lpOQpWjwWBc7WV2QCrSnb4A99lbtJ3TersKUWIzNLLD3CWi0+1SptUxcHMOFgrp9E9+9z4a+9oXY2toSEBCAs7OzeANvJtu2beOxxx7jjTfe4O233xY/93ZKhCc9+eyzz3jvvff48ccfmTBhgr7LaTckSaK4uJjU1FTkcjleXl74+flha9u4owStSW5JLX+dketGpgrKlfUeZ2AAQZ5WulXPu/vZIBMtvutUFuVSejENjx53N9ob64qIi/zfjgsABDhoWTXFhsCAALHkQDNbuXIls2fP5ssvv2TmzJn6LkfQIxGe9Gjt2rXMnDmTTz/9lFmzZum7nHanrKyMjIwMsrOzsbOzw8/PD3d393Z9rogkSSRkKXSz+A4ll1Kjqr/FZyYzpFcnW935Uh3dLMSncECrUZMdtRe37gORWVjf0X1JWg1paVlM/d9FlJq6ZSgOzu/KoBC3RqpWuFmLFi3iP//5Dz///DNjx47VdzmCnonwpGe7du3ikUceYc6cOXz44Yf6LqddUiqVXLx4kYyMDLRaLT4+Pvj4+LTa/fMaU41Sw+HUUvYkyNmTUEzcxYZbfM42Mt2K5/0C7HCwbt1b59yJwuRTmFhYY9fh9iaGqGqqUORlUZGfzQeRxsTk1IXSOfd1YMnjjdcOFP6dVqtlzpw5rF69mu3bt3P33XfruyShBRDhqQWIiorivvvuY/z48WKBNT2SJIn8/HwyMzPJz8/H1dUVX19fsbDgP+SX1epm8e1OKCavtP4WH0Cgp2XdqFSQPWF+tletRdTWVRbmUJZ9Ho8ed930bSRJS7W8gIq8LGrKirFwcOGk3I63NtRtweJhb0ry4gFYm7f+rYhaC7VazeOPP05kZCR79uwhNDRU3yUJLYQITy1ESkoKI0aMoGfPnmzYsKHVb3jb2lVVVZGZmUlmZiYGBgZ4eXnh7e0t9gL7B0mSOHup8vL2MXIOJpdQray/xWdqYkjPyy2+AUH2dGrjLT6tWkVW1F48etyNibllg8dJkoSyspzKghyqinLB0ABrV28sXb2o1RozblE0hZfPQdv0cjce7uPSXN9Cu1dVVcWYMWPIzMwkIiJC7BAhXEWEpxYkJyeHe++9FwcHB/744w/xRt0CaLVaCgsLycrKIi8vD0tLS7y8vPDy8hJtvWvUKDUcTSurm8WXKOf05e1D6uNkI6N/gB39L7f5HNtgi6/gbDSmNvbYenW67t9UNVVUFuZQWZiDprYGCyc3LJ09MLN11IXKz7ac4+fISwA8EObIH6+GtenA2ZIUFRVx//33A/Dnn3/i5OSk54qElkaEpxamtLSUUaNGUVFRwe7du3FzEyeGthQqlYq8vDyysrIoKirC0dERLy8vPDw82tW6UTersFx5ucVXNzKVU1Lb4LEBHpa6WXxhfjaYyVr/YqaK/Gwq8i7i3n0gABqVkqqiXCoLc6hVlGFu54SlsyfmDi4YXrN4a3K2gsc+P4VWqlt768wnA/BzEWG9OVy4cIGRI0fi6+vL5s2bsbRseORQaL9EeGqBqqurmTRpEnFxcWzZsoUePXrouyThGjU1NVy6dIns7GzKy8txdXXFy8sLZ2dnEaTqIUkSSTmVRFzePiYyqYSqBlp8MmNDenS0YWCQPf0C7QnwsGyVIy4alZLsqL3Y+wVTU1pMdWkhpla2WDp7YOHkjpFJ/aNtGq3EE1+e5szlk/MXTezE/NFiT8zmcOTIESZMmMDQoUNZtWqVeC4LDRLhqYXSaDTMnz+f7777juXLlzNx4kR9lyQ0oKKiguzsbHJycqiqqsLJyQlXV1fc3NywsLDQd3ktUq1Ky7G0y7P4Eos5daGChl6JHKxN6B9Q197rH2iHs23LXthUVVNFtbyAankBNWXFGJmYYuXeAUsn9xue/3TFhsM5fPxbOgBBHhbELeov1tNqBitWrOCll15i/vz5vPXWW60ysAvNR4SnFm7t2rU8++yzzJkzhw8++EDMxGvhFAoF+fn55OXlUVxcjI2NjS5I2dnZiRfkBhRVKNl3puTyyefFZMsbbvH5u1vUtfgC7enRyRZzPbf4JElCWVFKVUldYFJVV2Jm64C5vQtajZqakkLcug24qfsqrlAy9j8nUdRoAIh8uxf3BNk3Zfnt3pWlCFauXMlPP/0k1nASbooIT61AVFQUo0ePpn///qxbt06MZrQSSqWSgoIC8vLyyM/Px9jYGFdXV1xdXXFychItgQZIkkRqbhV7EovZHS8nMrlEFyauJTM2IMzPVre+VICHJYaGTR9QNSolteVyquSFVJcUgCRhbu+MuYML5nZOGBrX/d9qlLVkn9yPZ+8hGJua/ev9LvgpiT9jCgF48m53fny2S5N+H+1dWVkZEyZMICUlhT/++EMsRSDcNBGeWolLly4xZswYlEol27Ztw9fXV98lCbdAq9VSXFysC1KVlZXY2tri5OSEk5MTjo6OIkw1QKnWcjy9TLcXX3RGeYMtPnsrE/oF2OlWPXexa5wWX11YKqGmrJiaMjmqqgpMzK10gcnUxg4Dg/pHhfMSjmPp5I61+42nup9ILeG5bxPqvg9LY1I+HYizTdubhdhSpKSkMHr0aFxdXdm8ebOYUSfcEhGeWpHq6mqmT5/Ovn37+PXXXxk8eLC+SxJuU01NDUVFRbqLCFM3T65QsffM5YU644u5WFzT4LF+rhYMvDwq1auTLeamN9fiuyoslctRVdaFJVNbB8xsHTCzccBIdnPBrDznAlXyfNy69mvwmFpV3ca/FwvrNv79YXowzwz1vKn7F27djh07mDp1KhMnTuSbb74RzzXhlonw1MpIksTixYt5//33+fzzz3n++ef1XZLQCKqrqykuLr4uTNnZ2eku1tbWGBm1/in8jUmSJNLzqy+PShWz/2wJFQ20+EyMDOjuZ6Nr8QV5WmFoaICk1aCsrECpKEOpKKdWUXZ5ZMkSU1vHWw5L11LX1nAp5gBefYZiZFL/fXy/K5PvdmUCMKCzLYff6d0s7cf2aPHixbz33nt89tlnvPDCC/ouR2ilRHhqpXbs2MHkyZOZMmUKS5cuFW+qbUx1dTVyuZzS0lLdRaPRYGNjg52dnS5Y2djYiP/7f1CptZw4V163tlR8MSfPl6Nt4BXO1syA7m4S3Zxq6eFhgKerDTJLW2RWNncUluqTG38MKxcvrN28r/u3i4XVTPhvNEq1hJGhAaf/049Qb6tGe2yhjlKp5Omnn2bnzp1s2rSJoUOH6rskoRUT4akVS0pKYtSoUXh6erJx40ZcXV31XZLQRCRJoqqq6qowVVZWhlqtxsbGBmtra6ysrLC0tNT92Z5bESqVCoVCwaXCcvadlROZUsHRDCV5De9rjK+LOQOC6mbx9fK3w+ImW3w3o+zSeWpKi3Ht0ueq6yVJ4oXvEjieUgrA6w/6sHjy7W0mLDQsKyuL8ePHU1lZyfbt2+nYsaO+SxJaORGeWjm5XM7UqVM5ffo0P/74IyNHjtR3SUIzuRKoysrKqKioQKFQUFlZiUKhQKVSYWpqipWVle5iaWmJpaUlZmZmmJiYtOplEyRJQqlUUlNTQ1VVFQqF4qrvv7a2FplMpguTVy5ypRkH0yqJSJSz76yc8ur6W3zGRgZ097XRrXoe5GWF0R200VQ1VeScOohX32EYGf8danefKuDNNckAeDuakfTfAViaiZHExrR582ZmzpxJeHg4K1aswNraWt8lCW2ACE9tgCRJfPHFF7z99tvMnj2bjz/+WLRy2rErweJKkPhnqKisrESj0WBoaIipqSlmZma6y7Vfm5iYYGRkhLGxMYaGhk0atiRJQqvVolarUavVqFQqamtrqampueryz+skScLY2FgXCv8ZEq2srP51c221RkvUufK6E88Tiok6V46mgR6fjYUx/Tr/vRefh8O/LztwrdzYI1h7+GLlUncieEW1mnGLTlJcoQLg9zndGNNLbPzbWJRKJa+88gqrV6/myy+/5JlnnmnVHxiElkWEpzYkKiqKiRMn4unpya+//oqXl5e+SxJaILVa3WAg+ed1KpVKdxsDAwOMjY2vu1wJV1eOufKngYEBkiRx5eXlyt81Go0uIP3z72q1mn++FJmYmDQY6v55/ZXHbgxlVWr2n5XrVj0/l1/d4LEdnP9u8fX2t8XS7N/rKMs6R62iFJfgXgB8simdXw/lAPBQTye2zQ1rlO9DgPT0dCZOnEhlZSW//fabWL9JaHQiPLUxpaWlTJ8+nUOHDvHDDz8wZswYfZcktFJXws61Iefai0aj0R1/5U9JknQhCv4OVlfC1j9Hta69NPUo1806X1BFRELdxsZ7z5RQWqWu9zgjQwO6+VrXzeILsCekg3W9LT5VlYKc2CN49x1GUk41U784jSSBhcyQs4sH4OMkNv5tDD///DOzZ89m9OjRfPvtt2JjX6FJiPDUBkmSxHfffcerr77K9OnT+eKLLxr1E7ogtDdqjZbojAoiLm8fczz9Bi0+c2P6dLZlQJAD/QPt8HT8OxTlnD5EiakX8zcVknV5farFk/x5fZRvc3wbbVptbS3PP/88GzZsYNmyZUydOlXfJQltmAhPbVhcXByPPPIIdnZ2rF+/nk6dOum7JEFoE8qr1BxIKrm8hUwx6Tdo8Xk7mTEgyJ5QHxs2H8zgdJZS92+WpoacXzIIlxa+2XFLl5SUpNs8/bfffiMwMFDPFQltnQhPbZxCoeDZZ5/lzz//ZNmyZTz66KP6LkkQ2pwLhdVEJMqJSCjmrzNySirrb/Fdy9AARnR1YNe8nk1cYdu1fPly5s6dy2OPPcaSJUswNxftT6HpifDUDkiSxOrVq5k9ezbjx49n6dKlWFmJRfgEoSlotBIxGeW67WOOpZeh1tz4ZTb1s4F0dhMbft8KuVzOc889x+7du1m+fDkTJkzQd0lCO1L/TpZCm2JgYMCTTz5JTEwMycnJdOnShV27dum7LEFok4wMDejbyZa3xvhx8J3eyL8bzMKH/W54m/T8qmaqrm3YtGkTXbt2JT8/n9jYWBGchGYnwlM7EhgYyNGjR5k1axYPP/wwTz75JArFDZZcFgThjlmbGzNlgNsNj/F3FaNON0MulzNx4kSeeOIJ3nrrLfbv34+f342DqSA0BRGe2hkjIyPeeOMNYmJiOHv2LF27dmX37t36LksQ2rQAd0tGhjpgdM0rrpEhjAx1EC27m7B582ZCQ0PJz88nPj6eWbNmYWgo3sIE/RC/ee1UcHAwR48e5fnnn2fcuHE8/fTTYhRKEJrQL7NDGd7F4arrhndx4JfZYgHHGyktLWXSpElMmzaN+fPns3//frE3naB34oRxgaSkJKZNm0ZRURHfffed2B9PEJpQWl4Vp9PzKctOYvrE+8ToyQ1s3bqVF154gU6dOrFq1SoRmoQWQzxrBYKDgzl27BjPPvss48aNY/r06VRWVuq7LEFokzq7WTBhkC8d7I0oKirSdzktUmlpKZMnT+axxx7jzTff5MCBAyI4CS2KCE8CAMbGxrz55ptER0cTFxdH165d2blzp77LEoQ2ycDAAHd3d3Jzc/VdSouzceNGunTpQnZ2NnFxcbz44otidE5occRvpHCVkJAQjh8/znPPPceECRN46KGHyMzM1HdZgtDmXAlP4syJOmlpadx7771Mnz6dN998k8jISLErgtBiifAkXMfY2Jh58+aRlJSETCaja9euvPvuuyiVyn+/sSC0Y0qlinmfrMBr4OOYBj1EyL0zWbP5r3qPdXR0RK3W8OpH39F56NOYB4/GPuwR7powl90Ho6869lRiGg8+/Q623R7GPHg0QcOf4eff9zXHt9TkampqeP311+nevTsuLi6kpqaK0SahxRO/nUKDOnTowKZNm9i8eTO//PILXbp0YceOHfouSxBarNc/Wc7i/23ExNiISaMGczGngCde+4zte49fd6yhoSF7o9P54setZOUWMmnUYLp07sCRmLOMnvk+BUWlAETHp3LXxNfYeeAkvUMDeOLh4XT0dufcxdbf8tu4cSNBQUH8+eef7N69m7Vr1+LmduM1sQShJTDWdwFCyzdixAgSExNZsmQJEydOJDw8nP/7v//Dx8dH36UJQotRWFzK9+vqzhPc9r/3CA3yo0dIJ+Z89D3vf/UzDw3rf91tisrqNhR+cGhffvz0VQqKSnHtOwmlUkVOQTEuTna88d8VVNfUsvClx3jvlanN+j01lbS0NF544QWioqL44IMPmDVrFsbG4u1IaD3EyJNwU0xNTZk/fz7JycmYmpqKVp4gXONMWia1ShVmpjJCg+pWve7fIwiAuOTzaDSa627z4pNjsbIwZcf+KJ56/XMefv4DAKaOG0ZYSCdqapUcOpkIQHRCGk69JuLc+1Eee+W/upGp1qSmpobXXnuN7t274+7uTmpqKi+//LIITkKrI8KTcEu8vb357bff2LJlC+vXr6dLly788ccf+i5LEPQur7AEACtLc911VhZ1f1erNRTJy6+7TdcAX4b170qtUsWqTREciTmLl7sToy+PUslLK1Cr60LX4egzjLt3ILbWFqzbtp8pr3zS1N9So9qwYQOBgYHs2bOHiIgI1qxZg6urq77LEoTbIsKTcFuGDx9OYmIizzzzDJMmTeKBBx7gzJkz+i5LEPTGzdkeAEVlte66isq6DX+NjY1wcrC57jbvLFnD1n0xdOnkQfGpDZzY8hU5+XImvriIM6kXcLK30Z04veCFSfzw8Sus/O9cAPYdi6O8ouWvxxYTE0N4eDgzZszg1Vdf5dSpUwwaNEjfZQnCHRHhSbhtMpmMefPmkZycjLOzM7169eKxxx4jKytL36UJQrPr0tkHmcyEmlolCckZABw/nQxAtyA/jIyMSD6XRfK5LKqqawBIOZ8NgJerPYZo6dnFH3MzGZIkkXwuG5nMhBD/DvU+nrGxEWamsmb4zm5Peno648ePZ9CgQQQGBpKamspLL70kWnRCmyDCk3DHvLy8WL16NTExMZSXlxMUFMSsWbMoLi7Wd2mC0GycHe2YOel+AEbPfI8nX/+Md75YA8A7s6cAEDxiBsEjZhAVlwLA4H51+9rtP5nCU69/zrDH36SyqgZzM1P6dg8E4O3ZkwFY9O16Zsz/kqfnLQHg8THhyGQmzfcN3qT8/HymT59OaGgoRkZGJCYmsmzZMtGiE9oUEZ6ERtOlSxe2b9/Onj17iI2Nxd/fn3feeYeqqip9lyYIzeKz+c/w2ozx1CpVrNt2AG93Z1b+dy5j7x1Y7/GvPjOeD+dOw9vdiT8PnSYhJYPB/UL5Y/n7eHs4A/DoqMH8b9HLuDrZsWbLXrRaiQUvTGLpB7Oa81v7V+Xl5bz22mt07tyZzMxMDh8+zIYNG/D399d3aYLQ6MTGwEKTkCSJnTt3Mm/ePORyOa+//jovvviiGLIXhHqo1Wp27drFPffcg43N9edGtWS1tbV8/vnnfPnll3h7e7N48WKGDRum77IEoUmJ8CQ0KY1Gw7p163jrrbeQyWQsXLiQxx57TKweLAjXiIqKwtbWlsDAQH2XclO0Wi0//PADixYtwsTEhI8//phHHnkEAwMDfZcmCE1OvIMJTcrIyIipU6eSlpbG7NmzeeWVV+jVqxebNm1Cq9XquzxBaDHc3d3JycnRdxn/SqvV8vPPP9O1a1cWLlzIggULSEpKYsKECSI4Ce2GCE9CszA1NeWVV14hIyODMWPGMH36dLp168bKlSvrXTxQENobNzc3FAoFCoVC36XUS61Ws3TpUoKCgnj55ZeZNm0a58+f59lnn8XEpOWduC4ITUm07QS9qKio4Pvvv+fzzz/H3NycF198kRdeeAFTU1N9lyYIenP8+HEcHR3p3LmzvkvRqaqq4ssvv2TZsmUYGBgwb948nn76aczNzf/9xoLQRonwJOhVbW0ta9as4ZNPPqG6upqZM2fy2muvYWVlpe/SBKHZZWZmcuHCBQYPHqzvUpDL5Xz66acsX74cJycnFixYwKRJk8QokyAg2naCnpmamjJjxgxSU1P54osv2Lx5Mx06dGDu3LkUFhbquzxBaFbu7u6UlZXpdXmP3NxcZs2ahZ+fH3/99RfLly/nzJkzTJ06VQQnQbhMhCehRTAyMuLRRx8lLi6On3/+maioKDp27MiMGTPIzMzUd3mC0CxkMhlOTk7k5uY2+2OnpaUxbdo0OnXqRHJyMlu2bCEqKooxY8aI2bGCcA3xjBBaFAMDA+6//34OHz7Mn3/+SXZ2NoGBgYwbN45Dhw7puzxBaHLNPetuz549jBo1iq5du1JRUUFkZCR79+4lPDxczJ4ThAaI8CS0WHfddRd//vknJ0+exNnZmZEjRxIWFsayZcuora3Vd3mC0CTc3d0pKSmhpqamyR6jqqqKL774gi5dujB+/Hj8/PyIj49ny5Yt9OnTp8keVxDaCnHCuNBqlJSUsGrVKr755hsqKiqYPHkyc+bMwc/PT9+lCUKjOnz4MJ6eno3+u52SksKSJUvYuHEjTk5OuiUHrK2tG/VxBKGtEyNPQqthb2/PnDlzSE9PZ/Xq1aSmphIYGMjw4cPZuHGjWC9KaDMas3WnVqtZu3Yt99xzD6GhoeTm5rJhwwZSUlKYNWuWCE6CcBvEyJPQqmVkZPC///2P5cuXY2ZmxuTJk3nppZfw8vLSd2mCcNuqq6uJiIhg5MiRt732WUZGBl999RW//vorBgYGzJgxgxkzZojnhiA0AhGehDZBqVSydetWvv32W44ePcrdd9/NlClTmDRpEhYWFvouTxBu2cGDB/Hx8cHHx+emb6NQKFi7di3r16/n6NGjhIeH8/zzz/Pggw+KTbkFoRGJ8CS0OWlpaaxZs4a1a9cil8sZMWIE06ZN48EHH8TIyEjf5QnCTUlPT6ewsJABAwbc8Di1Ws3WrVtZs2YNe/fuxd3dnWnTpjF16lR8fX2bp1hBaGdEeBLaLEmSOH78OD/99BPr16/H1NSUhx56iOnTp9OvXz99lycIN1RZWcnevXu5//77r1ucUqvVcvjwYVauXMnOnTsBmDJlClOnTqVnz55iiQFBaGIiPAntgkqlYvfu3fz0009s27aNDh06MG7cOJ555hn8/f31XZ4g1OvAgQN06tQJb29vAJKSkvjhhx/YunUreXl5jBs3jmnTphEeHi7acoLQjER4Etqd8vJytmzZwk8//URkZCQ9evRg/PjxTJo06ZbOLxGEppaSkkJycjIJCQls3ryZxMREhg8fztSpUxk9ejSWlpb6LlEQ2iURnoR2LTc3l/Xr17Nu3TpOnz5NSEgII0aMYMKECfTt21dsSyE0uystud9++42IiAjS0tLo27cvU6ZMYeLEibi4uOi7REFo90R4EoTL8vLy2LFjB7///jt//fUXjo6ODBkyhHHjxjFq1KjbnjIuCP+mqqqKrVu3snXrViIjI6moqODee+9l7NixPPDAAzg5Oem7REEQ/kGEJ0GoR3V1NXv37mXbtm1s27aNyspKBg4cyKhRo5g4cSKurq76LlFo5bKzs9mwYQM7duzg+PHj2NvbM3r0aMaMGcOQIUNEWBeEFkyEJ0H4F1qtlpiYGLZt28bvv/9OcnIy3bt3Z8iQIYwYMUK80Qk3paamhn379rFnzx4OHDhAYmIi3bp1Y8yYMYwZM4bu3buLWXKC0EqI8CQItygzM5M//viDiIgIIiMjUSqVhIWFMXDgQF2Ykslk+i5T0LMrYSkiIoJjx44RFxeHhYUFQ4YM4d5772XUqFF4enrqu0xBEG6DCE+CcAe0Wi0JCQkcOHCAffv2ERkZiUql0oWpkSNHcs8994gw1Q7U1NRw4MABdu/efV1YCg8PZ8iQIYSEhIjRJUFoA0R4EoRG1FCY6tGjBwMGDOCuu+7irrvuwtHRUd+lCncoPz+fw4cPc+TIEY4dO0ZsbKwIS4LQTojwJAhN6NowFR0dTU5ODh06dCA4OJiwsDD69evH3XffLWZUtWB5eXkcOnSIqKgo4uLiSEpKIjs7G29vb/r06cPQoUMZOnQowcHBYnkLQWgHRHgShGaWn5/PqVOniImJ4eTJk8TExHDp0iW8vb2vClSDBg0Ss/r0IDc3l0OHDnHixAldUMrJycHb25vevXvTp08fevXqRc+ePUXgFYR2SoQnQWgBCgsLiYmJ4dSpU7pAlZWVhZeXF35+fvj6+hIQEEBISAihoaF07NhRbHJ8BzQaDenp6cTHx3P27FnS0tLIyMggIyOD3NxcfHx8rgtKDg4O+i5bEIQWQoQnQWihioqKiI2NJSUlRbdNR2pqKllZWchkMjp06ICPjw8dO3YkMDCQkJAQunfvjpubm75LbxG0Wi25ubkkJCRw5swZUlJSOH/+PJmZmWRlZaFWq+nQoQMBAQEEBQURGBhIYGAgPXr0wN7eXt/lC4LQgonwJAitTG1tLefPnyc1NZXU1FRdsEpLS6OgoABbW1tcXFxwdnbGyckJV1dXPDw88PT0xNvbG29vb3x9fVv1vmgKhYILFy5w8eJFsrKyuHTpErm5ueTn51NYWEhRURH5+flUVFTg5uZG586ddQEpICCAgIAA/Pz8xCxIQRBuiwhPgtCGlJeXk56ergsTubm5XLp0iZycHHJycsjNzaWwsBCNRoONjQ1OTk44OTnh7OyMjY0NVlZWWFlZYW1tjZWVFba2ttja2mJtbY2trS12dnbY2tpib2+Pubn5bZ0crdVqqaqqoqSkhLKyMkpLSykvL6esrIzy8nLKy8upqKigoqIChUKh+/uVUFRYWIhCocDY2BgXFxfc3Nx04dDDwwN3d3fd1506dcLa2roJftKCILRnIjwJQjuj0WgoKioiNzdXF6hyc3MpKyujoqKi3vCiUCiorKxEoVCg0WgAMDY2xtjYGENDQwwNDTEwMND9HUCSJLRaLZIk6f6u1WpRqVRX3YelpaUutF0JblcuNjY2uuB2JRhduTg5OYmZbYIg6IUIT4Ig3DRJkqitrdWFK5VKpQtFVy4ajQatVouRkZEuTP3zIpPJdCNbpqambWYdpGPx57jrmU+5b0AXdnz1or7LEQShCYnwJAiC0Aie+XANVhamrNh6hJRNH+DhbKeXOpQqNTITY708tiC0F2LMWxAE4Q4pqmr4NSKa58cP5sFBoazafvSqf99+MI4+0xZhNnAWTsPmMu61Zbp/q1WqmPf1JrwffBPTAbPwH/s2K34/DMCq7UexG/LKVff1+4FYDHo/q/v6ve+3EzblQ5b/fhi/0QswGzgbgF1HE7lr+mLshryC47C5jHrl/ziXXXjVfWXnlzB5wXIcwudgedeL9J76H04kZnAhpwjDPs8RffbCVcd/ue4vfEbNR6vV3umPTBBaNfHxRBAE4Q5tiIghyNeNQF83Hn+gH698voH5T92PgYEBOw4nMO7173jr6ftZ8/5TKFVqdh5J1N122sIfORZ/nq9fe5Tunb3IyCmiqFRxS4+fnlXIpn2n2Lz4OYyM6j4TV1YrmfvYcLp19kJRVcu7321j3GvLiF33NoaGhiiqahg88zM8XezYtmQWbo42nEq+iFarxdfDieF9g/hx+1F6h/jqHufH7cd48qEB4lwzod0T4UkQBOEOrdh6hMfv7wfAfQO6UKaoJjImlSG9A/nPyp1Murc37z87Wnd89wBvAFIz89kQEUPE0lcY3i8YgI5ezrf8+EqVmjXvP4Wz/d8zC8cP63nVMSsXPoHz8Fc5ez6Xrv6erNsVRWGpgpNrFuBgW7dshb+3i+74Z8bexXMf/8ySORMwlZlwKvkiCemX2Pr587dcnyC0NeLjgyAIwh1IuZBH1JkMJo/sA4CxsRGPjujNiq1HAIhNyWJYn6B6bxubmoWRkSGDewXcUQ0+7o5XBSeAtIv5TF6wnI5j3sJm8Mv4PrQAgIt58suPnU2PQG9dcLrW2CFhGBkasmV/LFDXQhzaOwBfD7EljSCIkSdBEIQ7sGLrEdQaLR73z9NdJ0kSpibG/N+8yZibNbwQp7mpyQ3v29DAgGvn9KjUmuuOszS//jEemrMUH3dHfnjrcTyc7dBqJbo++j7Ky7f/t8eWmRgz7cH+/Lj9KA+H92Ddrii+eu3RG95GENoLMfIkCIJwm9RqDWt2HufzVx4h9ue3dZe4de/g4WzHL7ui6Obvyd6TyfXePtTfE61WIjImtd5/d7a3pqKqlsrqWt11sSlZ/1pXcamClMx83p7+AMP6BhPs505JRdVVx3Tr7EVsShbyssoG7+eZsXfxV1QS3248gFqj5eGhPf71sQWhPRDhSRAE4Tb9cTiBkvIqpo+9i67+nlddxof3YMW2IyycMYpfdp9k4ffbSMrIJSH9Ev9dtQsAXw8nnhjVn6c/WM3vB2LJuFTEgegUNkREA9Cvqx8WZjIWLP2dc9mFrNsVxao/jv1rXfY2FjjaWvK/zYdIzypg38lk5i7ZeNUxk0f2wc3RlrGvfcuR2HTOZxeyae8pjsWf0x0T7OdO/64dmffNFiaP7HPDUTRBaE9EeBIEQbhNK7YeZnjfIGytzK/7t/HhPYk+m4mDrSUbP5nJtsh4wqZ8RPhzS4g6c0F33LI3H+ORYT154ZN1BD2ykBn/WasbaXKwtWTth0+z80gioY++zy+7o3hv5qh/rcvQ0JD1i2YQk3yRro++z5wlG/n05fFXHSMzMWbP0pdxsbfhgZe/IXTSB3yyehdG18ykmz5mEEqVmqdHD7qNn5AgtE1ikUxBEAShQR8u38HGv2KIX/+uvksRhBZDjDwJgiAI11FU1ZCYfon/27CfFx8dqu9yBKFFEbPtBEEQhOvMXryeX3afZOyQ7qJlJwjXEG07QRAEQRCEWyDadoIgCIIgCLdAhCdBEARBEIRbIMKTIAiCIAjCLRDhSRAEQRAE4RaI8CQIgiAIgnALRHgSBEEQBEG4BSI8CYIgCIIg3AIRngRBEARBEG7B/wMi9mAWxxPoMgAAAABJRU5ErkJggg=="/>
          <p:cNvSpPr>
            <a:spLocks noChangeAspect="1" noChangeArrowheads="1"/>
          </p:cNvSpPr>
          <p:nvPr/>
        </p:nvSpPr>
        <p:spPr bwMode="auto">
          <a:xfrm>
            <a:off x="3346106" y="2125091"/>
            <a:ext cx="2173185" cy="217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data:image/png;base64,iVBORw0KGgoAAAANSUhEUgAAAk8AAAJFCAYAAADEXBMIAAAAOnRFWHRTb2Z0d2FyZQBNYXRwbG90bGliIHZlcnNpb24zLjEwLjAsIGh0dHBzOi8vbWF0cGxvdGxpYi5vcmcvlHJYcgAAAAlwSFlzAAAPYQAAD2EBqD+naQABAABJREFUeJzs3Xd8VFXawPHf1Ez6pPdGSE8g9CbVgigKKq69rdjWunZd3d3X3vvaXV1UFBURsGADQZqQAoRAKiSk956ZTLvvHwMRJEib5E4m5/v5RDC5M/eZkMx97jnPeY5CkiQJQRAEQRAE4Zgo5Q5AEARBEARhMBHJkyAIgiAIwnEQyZMgCIIgCMJxEMmTIAiCIAjCcRDJkyAIgiAIwnEQyZMgCIIgCMJxEMmTIAiCIAjCcRDJkyAIgiAIwnEQyZMgCIIgCMJxEMmTIAjCIKQYewNf/bLN4ccKgnB0CrE9iyAIwsm5+t8f8L+vNwGgUauIDvXnyrMn8uA1c1CrVf1yztrGNvx8PHDTahx6rCAIR6eWOwBBEARXcObkNN7/51X0mC18u2EnNz/9CRq1igeumXPIcSazBa3m5N96QwN9++VYQRCOTiRPgiAIDuCmUfcmKTctmM6yNbmsWLedwvI6Wju6GZcay38+/wU3rZq9K56goraZu176gh8270KpVDA1M4GX7/4LseGBvc/53+UbeP7jHympaMDfx4MLZo3mtfsuAexTccueu4n5MzIxmS3c+cLnLF2dQ0tHNyH+Ptx4wbTexO3gYwHySqq4/bklbMrbg4dOywWzRvHC3y/Ey0MH2EfSWju6OSVzOM9/9CMmi5WLzxjLS3ddhKafRtIEYTARyZMgCEI/cHfT0tTWBcDPWwvw8XTnx//cAYDZYmX2ra8wKWMYv757D2qVksfe+5Yzb32FHZ/+E61GzRtfrOXOFz/nqVvOY87kdNo6DWzYXtLnuV75dDUr1m3ns6euJzrUn4q6Fipqm/s8tsvQw+xbXmZSxjC2/u8B6ls6WPjYh9zyzKd88O+re49bk1VIWKAva966i5KKei564B0yE6O47rypDv0+CcJgJJInQRAEB5IkiZ+3FPD95nxuvWgmDS2deLq78e7DV/RO13307WZsNhvvPnwFCoUCgPf/dRX6GXfwS3YRZ0xM5bH3vuWuy07j9ktO7X3ucWmxfZ5zX20zCdHBnJI5HIVCQUxYwBHjW7xqC0aTmUWPXIOnuxsAr91zMefc+R+evvV8QgJ8APDz8eS1ey9BpVKSHBvK2adk8POWApE8CQIieRIEQXCIr9fn4TX1NswWKzabjUvPHM+/rz+Hm5/+hIz4iEPqnLYXV1JS2YD3tNsPeQ6jyUJpZQP1ze1UN7Ry6viUYzr31edM5vSbXyLpgn9y5qQ05k4dwRkTU/s8dvfeGkYmRPYmTgBTModjs0kUltf2Jk9pw8JQqX5fkB0W6EteSdUxfz8EwZWJ5EkQBMEBZo5J4o0HLkWrURMe6HvIKjtPd+0hx3Z29zAmOZqPH7v2sOcJ8vNGuX806liNTo5m7/LH+W7jTn7aUsBf7n+b08an8MUzN5zYi4HDapsUCrDZxOJsQQCRPAmCIDiEp7uW4VHBx3Ts6ORolvyYRbCfNz5e7n0eExsewM9bdjNzbNIxPaePlzsXnTGOi84Yx4JTR3Pmra/Q3NaFv6/nIcelxIXxwdeb6DL09I4+bdhWglKpICkm9JjOJQhDnWiSKQiCMMAumzOBQL0X8+56nV9zi9lb1cgvWYXc9uynVNa1APDv68/h+Y9/4pVPV1O8r46cgn28+unqPp/vhY9+5JNVWygoq6WovI7Pf8omNMAHvffhidllcyag02q46l8fsLOkijVZhdz67KdccdbE3ik7QRD+nBh5EgRBGGAeOi3r3r6b+179kvPveZOObiMRQXpOHZ+Mj6e9XcBVcydh7DHz4uKfuPulLwjUe7Hg1NF9Pp+3p45nFv1AcUU9KqWCcWmxfPvyrSiVh98fe+i0fP/a7dz+3BLGXfXkIa0KBEE4NqLDuCAMcQaDgdraWlpbW+ns7KSjo4OOjo7D/t7e3t77/+3t7XR2dmIymbDZbId8WK1WJElCqVT2+aHVavH29sbHxwcvLy98fHx6/+7t7Y23t3fv3w/8qdfrCQ0NRafTyf3tEgRBEMmTILiqjo4OampqqKmpobq6uvfPgz/q6upob29HrVbj5eWFu7s7np6eeHh4HPLh5eWFp6dnb0Lj4+ODt7c3bm5uqFSq3sTowN8POJBMHZxYGY3G3iTsQGLW2dlJV1cX3d3dvX8e/NHZ2YnVasXX15fQ0FDCwsIIDw8nIiKC8PBwwsLCDvnw8vKS8TsvCIKrE8mTIAxSNpuN6upqioqKKCoqorCwkIKCAoqLi6mpqaG7uxuNRkNQUBCBgYEEBgYSEhLSm3xER0cTGRlJTEwMYWFhqFTO2znaarVSXV1NWVkZFRUVVFVVUVVVRW1tLQ0NDdTX19PY2EhjYyMWiwUvLy/CwsJITEwkKSmJpKQkEhMTSUxMJCwsrLe3kiAIwokQyZMgOLnm5ubeBKmoqIiCggIKCwspLS3FaDQSHh5OdHQ0cXFxJCQkkJKSQmxsLDExMQQHB/dZ9+KqbDYbdXV1lJWVsXfv3t5ksqysjPLycmpra3F3d2f48OEkJSWRnJzcm1QlJiai1+vlfgmCIAwCInkSBCchSRJ79+4lJyeHrKwstm7dyrZt22hubiYwMJDo6GhiY2OJj48nOTmZ9PR00tLS8PT0PPqTCwB0dnayc+dOdu7cSUFBASUlJZSXl1NeXk5LSwtBQUFkZmYybtw4xo4dy5gxY4iKihIjVYIgHEIkT4IgA0mS2LNnD9nZ2b2JUm5uLl1dXQwfPpyUlBRGjRrFhAkTGDNmDAEBR95uQ3CMuro6cnNz2bx5M7m5uezatYu9e/fi6+vL6NGjGTt2bG9CFRMTIxIqQRjCRPIkCAOgrq6OdevWsWXLlt4RpQOJUlpaGqNHj2bixIlMnDgRDw8PucMV9uvs7GTjxo2HJFR79uzB29ubUaNGMW7cOMaPH8+0adMIDAyUO1xBEAaISJ4EoR/U1dWxdu1a1qxZw+rVqykuLiYhIYGMjAxGjx7N5MmTGT9+vEiUBqGuri42bdrEpk2byM3NZceOHezZs4eUlBRmzZrFzJkzRTIlCC5OJE+C4AD19fWsXbuW1atX9yZLiYmJjBs3jlmzZjFnzhxCQ8XWF66qsrKS7777jjVr1rB161ZKS0t7k6lZs2Yxbdo0MfUqCC5EJE+CcAIaGxtZs2ZN78hSUVERCQkJjB8/npkzZ3LWWWeJZGkIq6ioOCSZ2rNnD6mpqb0jUzNmzMDPz0/uMAVBOEEieRKEYyBJEgUFBaxcuZJly5axdetW4uLimDBhQu/IUlhYmNxhCk7q4GRqy5Yt7Nu3j8mTJzN//nzOOecchg8fLneIgiAcB5E8CcIRWCwW1q9fz/Lly1m+fDnV1dWMHz+eM888k4suuoj4+Hi5QxQGqcLCQpYsWcKqVavIysoiLi6OefPmMW/ePCZOnOjUDUsFQRDJkyAcoq2tjVWrVvHVV1/x3XffoVKpmD59Oueeey7nnXcevr6+cocouJjm5maWLl3KihUrWL9+PUqlkrPPPpv58+dzxhlniK1mBMEJieRJGPKqqqpYunQpX331FevXrycmJoZZs2ZxwQUXcOqpp4pRAGHAWCwWvv/+e5YuXcqaNWuoqqpi+vTpnH/++Zx//vmEhITIHaIgCIjkSRii2tra+PLLL1m0aBHr169n1KhRzJkzh4svvpiUlBS5wxMEAH744Qe++OILsrKyyMvLY9asWVxxxRXMnz9fjEgJgoxE8iQMGSaTiVWrVrFo0SK+/vpr4uLiOO+887j22mtF/ZLglH777Tf0ej1JSUkUFhby7rvv8uWXX1JTU8P8+fO54oorOP3001Gr1XKHKghDikieBJdms9nYuHEjH330EUuWLMHDw4NzzjmHhQsXMnbsWLnDE4QjMpvNrFq1ihkzZuDt7d37+QM/0//973/55ptvsNlsXHzxxVxxxRWMGzdObBsjCANAJE+CS9q9ezcfffQRH330Ea2trcyePZurr76aM888E6VSKXd4gnBUVVVVFBYWMmvWrCMeY7FYWLlyJYsWLeKnn34iJCSEyy+/nMsvv1y0PxCEfiSSJ8FldHV18cknn/DGG2+wc+dOpk+fzqWXXsrFF1+MTqeTOzxBOC5bt27F29ub5OTkYzq+s7OTxYsX88knn7BhwwbGjBnD3/72NxYsWIC7u3s/RysIQ4tInoRBb8eOHbz55pt89NFHhIWFccUVV3DjjTeKvcWEQctisbBq1SqmTp16Qu0xampqeOONN/joo49obm7mmmuu4YYbbjjmREwQhD8n5i+EQcloNPLhhx8yadIkJkyYQFVVFV988QW7d+/moYceEomTMKjV19ej0+nw8fE5oceHhYXxyCOPUFJSwqJFiygsLGTkyJFMnz6dJUuWYDabHRyxIAwtYuRJGFQqKyt5/fXXefvtt/Hy8uLKK6/k5ptvFv1vBJeSnZ2NTqcjLS3NYc9ZWVnJq6++yscff4zFYuGmm27ihhtuEHswCsIJECNPgtOTJIm1a9dy/vnnM2zYMDZu3Mgbb7zBnj17eOSRR0TiJLgUq9VKbW0t4eHhDn3eyMhInn76acrKynjuuef44YcfiImJ4ZJLLmHz5s2I+2hBOHYieRKclsViYfHixYwYMYJ58+bh5+fH9u3b+eWXX7jwwgvFqjnBJTU2NqLRaNDr9f3y/Gq1mssvv5wNGzawefNm1Go1p59+OuPGjWPp0qXYbLZ+Oa8guBIxbSc4HaPRyAcffMDTTz+N2Wzmxhtv5I477hAdlYUhITc3F41GQ3p6+oCds7W1leeff5533nkHHx8fHnjgAS677DK0Wu2AxSAIg4lIngSn0d7ezhtvvMELL7yAj48Pt99+O9dff714AxeGDJvNxqpVq5gwYQIBAQEDfn6j0cirr77Kf/7zHywWC/fccw8LFy7E09NzwGMRBGcmkidBdg0NDbz00kv85z//ISYmhrvvvpvLLrtMTMsJQ059fT05OTnMnj1b1k7hFouF999/nxdffJG6ujruuOMObrnlFvz8/GSLSRCcibg6CbLZt28ft956KzExMfzyyy8sWrSI3NxcrrjiCpE4CUNSTU0N4eHhsm+xolarue6669i5cydvvvkmy5cvJzo6mnvuuYeamhpZYxMEZyCuUMKAKygo4KqrriIhIYGioiJWrVrFhg0bOPfcc0XSJAxZkiRRU1NDWFiY3KH0UiqVXHjhhWRlZfHFF1+wdetW4uLiuOGGG9izZ4/c4QmCbMSVShgwFRUVXH311WRmZtLR0cHmzZv5/vvvmTZtmtyhCYLDmExm7nvqPSInX45b8jmknnE9i7786YjHWyxWHnr+A+JnXM28218l8fSbOOXCO/l+XVbvMYphZ/b5ETv1yoF4SQDMnj2bX375hV9++YWqqipSU1P529/+Rm1t7YDFIAjOQiRPQr9ramrirrvuIjExkfr6erKysvjyyy8ZNWqU3KEJgsPd89S7PPP252jUKi6eO5191fVcdfdzrPx5c5/Hv/jfL3n8P59SVdvEmadkkpYQzYbsXZx7/f9R39gKwO1Xzz/kIzbS3tssMS5yoF5Wr4kTJ/L111+zfv16CgoKiI+P5x//+AdtbW0DHosgyEYShH7S2dkpPfroo5K3t7c0efJkad26dXKHJAj9qr6xRXJLmisRN1vasXuPJEmS9OJ7X0rEzZbGnHNLn4+57oGXJOJmS1POu1mqra2V6hpaJOJmS8TNlnLzSw47vrG5TfJIPVcibra0au3Wfn09x2LVqlXS6NGjJT8/P+m5556TDAaD3CEJQr8TI0+Cw5nNZt544w2GDRvGp59+yocffsiGDRuYOnWq3KEJQr/KLy6nx2RG56YlIzkOgImj7Jvxbi/Yg9VqPewx1188B72PJ1t27uW+5z7k/JseAeCK804lMzX+sOPf+Phrug09jEiOY/a0sf34ao7N7Nmz2bp1K6+99hpvvfUWw4cP5/333+/ztQqCqxDJk+AwNpuNJUuWkJyczNNPP83jjz/Ojh07mDdvntyhCcKAqG1oAcDL0733c14e9r9bLFYam9sPe0xqQjQzJ6Rhtlj539Kf2JC9i8iwQM49deJhx/b0mHht0UoA7r7ugv54CSdEqVRy6aWXsnv3bu677z4efvhh0tPTWb58udj2RXBJInkSHOLHH39kzJgx3Hbbbdxwww0UFRWxcOFCsXpOGFJCg+x9kDq7DL2f6+jqBkCtVhHo73PYYx56YRHLftzCuBEJNOd+zm/LXqa6rpm/3PoE+UVlhxz74Vc/U9fYQmRYIBfPndFvr+NEqVQqbr31VkpKSrjooov461//yuTJk/n111/lDk0QHEpc2YSTUlxczOzZs1mwYAFnnHEGpaWl3HvvvaIruDAkpSXEoNVqMPaYyCvYC8Dm3AIARiTHoVKpKCitoKC0gm6DEYD8QvtxmSnx+Pl6MzptOO46LZIkUVBa2fvckiTxwnvLALjjmvPQaNQD+dKOi06n49///jelpaWMGzeOOXPmMH/+fMrLy+UOTRAcQiRPwgnp7u7mH//4ByNGjECv11NYWMjTTz8t9p8ThrSgAD3XXzwHgHOv/zdX3/McD7+4CICHb7kUgJTTryPl9OvYsr0QgIxE+4q5Rct+5up7nuPUy++nq9uIu86N8SOTep/72zVb2F2yD19vz95zODu9Xs8rr7xCfn4+kiSRmprK448/Tk9Pj9yhCcJJEcmTcFwkSWLZsmUkJSWxcuVKVq1axZIlSwgNDZU7NEFwCs89sJC7r7uAHpOZxSt+ISosiP8+fSfzz5jc5/GzJyRxz0J7+4HPvvmVvMK9TJ+Qwdfv/h9R4UG9xz3/3pcAXH/JHLy9PAbktThKTEwMy5cvZ+nSpSxatIi0tDRWrVold1iCcMLE3nbCMSsuLubmm29m69atPPjgg9x5552oVCq5wxKEQau9vZ1169Zx5plnolY77zScI1ksFh5//HGee+45Tj31VF5++WViYmLkDksQjosYeRKOqquriwcffJARI0YQEBBAQUEB99xzj0icBOEk1dTUEBwcPGQSJ7Dvm/evf/2LXbt2AZCSksJjjz0mpvKEQUUkT8IRSZLEl19+SXJyMl9//TXff/89n3zyCSEhIXKHJgguobq62qn2shtIUVFRfPXVVyxbtoyPPvqI1NRUMZUnDBoieRL6dGAV3cKFC7njjjvIzc0Ve9AJggN1dnbS2dk55OsFZ8+ezc6dO7nqqqv4y1/+wrx588SqPMHpieRJOITVauXZZ59l5MiRBAQEsHv3bu666y4xRScIDlZTU0NQUBAajUbuUGSnVqv55z//ya5du1AqlaSlpfH6669js9nkDk0Q+iQKxoVehYWFXHXVVdTU1PDGG29w1llnyR2SILikopouvvp5C+NTIpkxJkHucJzO0qVLueWWW0hOTub9998nNjZW7pAE4RBi5EnAarXy3HPPMWrUKJKSksjLyxOJkyD0g+ZOM2c+nUPSPZu4b5WVmS+Wc+bTObR0meUOzalccMEF5OfnExQUREZGBm+++abY5kVwKmLkaYgrKiriqquuoqqqijfeeIOzzz5b7pAEwWWd8VQOP+c3YzvoXVelhNPS/Fl132j5AnNin3/+Obfeeiupqam8//77oq2B4BTEyNMQZbVaef7558nMzCQhIYGdO3eKxEkQ+kFjh4n/ravm9Key+XHnoYkTgNUG3+c1U1zbLU+ATu7CCy8kPz8ff39/0tPTeeutt8QolCA7MfI0BBUVFXH11VdTWVnJ66+/zty5c+UOSRBcSnFtN8uzG1ie08DGotbDEqa+fHtPJnNGBvZ/cIPYZ599xm233UZaWhr//e9/xSiUIBsx8jSEWK1WXnjhBUaNGkV8fDw7d+4UiZMgOIDVJrGxqJX7Py0m+Z6NJN69kXs+KWZ94bElTgDDQwbXlity+Mtf/sLOnTvR6/Wkp6fz9ttvi1EoQRZi5GmIqKqq4pJLLmHPnj28/vrrnHvuuXKHJAiDWnePlZ92NrMip4EVuQ00tPdd9B0b7M6M9ACmZwTw9qpyfutjJGpWqh8/PzhmAKJ2HUuWLOH2229n5MiRfPjhhwQHB8sdkjCEiORpCPjmm2+44oormDp1KosWLcLX11fukARhUKpvM/H1tgaWZzfw485mDKbD+xApFTAi1oeZGQFMTw8gJvj3EaWWtm7uev03cusO7Zt2xZRQFt2U3u/xu5qGhgYuvfRS8vLy+PTTT5kxY4bcIQlDhEieXJjJZOLBBx/kjTfe4PHHH+eOO+6QOyRBGHQKqrtYkdPAV9kNbC5po693TJ1WyaQkP2akB3BKmj/+Xto+n6ujroLO2gpM4aPYWd7OY0uKMZptKBSw6V/jmDBc3NgcL5vNxhNPPMETTzzBvffey8MPPyya+gr9TiRPLqqsrIy//OUvtLa28umnnzJ6tFgGLQjHwmqT2FTc1lvwfaRVcP7eGvt0XHoA4xP06LRHv2DX5W9F5xuAb+QwAD76pZLnv9oDwKhYb7Y+Mh6VUuG4FzOErF+/nssvv5yYmBg++eQTwsPD5Q5JcGEieXJBX375JX/9618588wzee+99/D09JQ7JMHFSJKEzWbDYrFgtVp7P3fgA0ChUPT+eeDvKpUKtVqNUqns/Zwz6DJa+SGviRU5DXy9rZHGjr7rl+JCPJiZEcCM9ADSor1RHkeiY7OYqdjyM+Gjp6HR2afyLFaJS57LpqTGnqD956ok/nZ61Mm/oCGqtbWVK664gk2bNvHxxx8ze/ZsuUMSXJRInlyI0Wjk7rvv5n//+x/PP/88119/vdwhCU5OkiR6enowGo29fx74sFgsR/ywWq2HrXI6OElSKBS9Xz84oTr4WLVajVqt7k2oDv7QaDS4ubmh0+kO+dBqtQ5Lumpbe1iZ28jy7AZ+zm/GaO67fmnUMF+m7x9hig5yP+HzddZX0V69l/DMUw75fE5pG9e+uh0AvYeawmcnE+zb97SfcGxeeOEFHn74YW655RYee+wxsX+g4HAieXIRRUVFXHjhhVgsFpYsWUJ6uig+FeztKbq6uujs7KSzs5Pu7u7e5Kinp4eenh4kSUKj0fQmKAeSFo1Gc1hS01eic6yjSAePVh0tMTObzYckcj09PZjNZhQKxWFJlYeHB15eXnh6euLp6XnEehdJkthV9Xv90pbS9j6Pc9cqmZzsx4yMQE5J9Ufv6ZgLb/3ubNy8fPGNGn7Y1x7+qICvs+oBuOqUMD64Mc0h5xzKsrKyuPjiiwkMDGTJkiWiJ5TgUCJ5cgGLFy/mhhtu4IILLuDNN99Ep9PJHZIwgCRJoru7uzdBOjhZMhgMqFQqvLy88PLywsPD47DRHDc3t0FRYGu1Wg9Jpg78vaurq/c1W63WQ5IpnbsnuxoUrC428M32VvbUG/p87iAfbe/o0rgEPW4ax7bAs1ksVG79mbCRU9B4eB329aYOE/Mf30qn0T4F+uvDYzklSe/QGIaizs5Orr76an7++Wc++OAD5s2bJ3dIgosQydMgZjab+fvf/85HH33EK6+8wpVXXil3SEI/s9lsdHR00NraSmtrK21tbbS1tSFJEp6enr1J0sF/d3Nzc6r6ov4iSRJGo5HaxjZW7Wjk2x2trCsx0t7T9/HxITpmjghiRkYgKZFex1W/dLy6GmpoqyghfPTUIx6z5NdqnlpaAkBGlBc5j41HrRJ9jB3hjTfe4N577+WWW27h8ccfR6kU31fh5IjkaZBqampiwYIFVFRUsHz5ctLSxDC/q7HZbLS3t9PW1tabLLW3t6NUKvH19UWv1/f+6enpOaQvCNUtPazIsfdfWr2rGZPl8Lc1lRJGRumYGKNiXIgJf2UHIKH19EHr5dv7p8bDE4XCsd/LhoJcNO6e6GMSj3iM1SZx+Qu5FFR2AvDi5YnccWa0Q+MYyrKysjj//PMZMWIEixcvxsfHR+6QhEFMJE+DUH5+Pueccw4xMTEsXboUf39/uUMSHMBqtdLS0kJjYyONjY20tLSgVCoPSZIOJEpDYSTpz0iSxM7KLpZn17M8p5GsPX3XL3m4qZiSsr//Uqo/Ph6aQ57DbOjE1Nlu/+hqw9TZDki4efvh5uuPztcfNy89ipNITG1WK5VbfiZ0xES0nn9+wc4ra+fKl7YB4K1TUfDsZML93E743MKh6urqmDdvHu3t7axcuZL4+Hi5QxIGKZE8DTIrV67ksssu4/LLL+fVV18dFLUqQt8OTpaamppobm5Go9EQFBREQEAAAQEBeHl5DflE6QCzxcavha32EaacBsoajH0eF6zXMiPd3k5gzHA9WvWxJz4HEqqetmaMbc0Y25uRrBbcvP3siZRvAG5evseVTHU31dFSVkD46GnH9G/5yKdFLNtcC8Alk0JYfHPGMZ9LODqTycTChQtZuXIlS5cuZdasWXKHJAxCInkaJCRJ4qmnnuKxxx7jhRde4IYbbpA7JOE4SZJES0sL9fX1fSZLgYGBYlTpD9q7LazaYe+/9M22Rlq7LX0elxjhycz9Bd/JkY5LOCVJwmLowtjW1GcypfMLQuvp86fnayzajkqrwy826ZjO2dJpZv4TW2nf/1pXPziamalidNnRnn32Wf71r3/xzDPPcPPNN4vfO+G4iORpEDAYDPz1r39lzZo1fPbZZ0ybNk3ukIRjZLFYaGhooLa2lrq6Omw2G8HBwQQGBopk6Qgqm4z2dgI5DfyyqwWzta/6JQVjh/syIyOAaWkBhPsPzArTQ0emmjC0NqFUqXD3C8bDPxidPgCF8vfRYMlmpWLLakLSxuHmrT/m83y5qYZHlxQDkBzuwfYnJh7XCJpwbFatWsXll1/O+eefz2uvvYZWK/prCcdGJE9OrrKyknPPPRebzcby5ctFr5JBwGAwUFdXR21tLQ0NDbi7uxMaGkpoaCj+/v5DurC7L5IksX1fZ2//pdyyjj6P89KpOCXVn+npAUxJ8cfbXT3AkR5OstkwtjdjaK6nu7kem9mETh+Ih38w7n5BmDrbaNqTT8SYGceVJNtsEle9vI2d5fbvxdMXD+feubH99CqGtuLiYs4991wCAgJYtmwZQUFBcockDAIieXJimzdvZt68eUyZMoWPPvoIDw+Poz9IkEVHRwfV1dXU1tbS1taGn59fb8Ik6pYOZ7LYWFfQsn//uEYqmvquXwr1c+vdP25MvC8aJx59kSQJc3cnhuY6upvrMXW2o1RrULt7EJgwAo378W2TtLuig8teyEWSwEOrpODZyUQFiB5u/aG9vZ0FCxZQUFDAypUrGTlypNwhCU5OJE9O6pNPPuHaa6/lnnvu4V//+pcYrXBCBoOBqqoqKisr6ejoICQkhNDQUEJCQnBzEyuk/qi1y8x32+31S99tb6LN0Hf9UkqkF9PTA5iREUBi+OCd1rT0GKjO+RWNpzemzja0nj54BoXjGRiGSntsPx9PflHMZ+trALhgXBBf3C4u6v3FZrNx11138c4777B48WLOPfdcuUMSnJhInpzQiy++yMMPP8x7773HRRddJHc4wkHMZjM1NTVUVlbS2NhIQEAAkZGRhIeHi/2z+lDeaNjff6mRtQUtWPqoX1KrFIxL0PeOMIXoXSPxNLQ20lS0g4hxM7FZzHQ31dLVUE1PRys6fSBeQeG4+wejVB15+rG928z8J7Jo6bRvVLzq3lHMHhEwUC9hSHrnnXe4/fbbefXVV7n22mvlDkdwUiJ5ciKSJHH//ffz9ttv88UXX3DqqafKHZKA/Y60vr6eiooKamtr8fb2JjIykoiICNzdT3yjWFckSRI5ZR299Us79nX2eZy3u5pTUv2YmRHIpGQ/vHTy1y85WlNpPgAB8Yc2sLUYu+lqrKGrvhpLjwGPgBA8g8LtxeZ9NOdcsaWWfy0uAmB4iDs7n5rk8O1jhEMtX76cyy+/nPvvv58HH3xw0I5+Cv1HJE9Owmw2c+211/Lzzz/z9ddfM2rUKLlDGvI6OjooKyujsrISlUpFZGQkkZGRojPxH/SYbfyyu6W3/1JVc9/7oYT765iZYR9dyhzmg8aFtx6RJInKrasJTMzEXd/3SJEkSZi7OuhqqKaroRoJCa/gCLxCog6pj5Ikib++sp1te+2NQB9dMIyH5g8bkNcxlK1fv5758+dzySWX8PLLL4vSCeEQInlyAl1dXSxYsICSkhJWrVolut7KyGq1UlNTQ1lZGS0tLYSHhxMTE0NAQIC4+zxIS5eZb7c1sjy7gVU7mujYv6HtH6VGezEzPZDp6QEMD/MYMt9DY1szDQU5RI6fdUxbvUiShLGtic7aCrqb69D5+OMVGo2HfzAKpZKi6k4ufS4Hqw10GiW7np5EXLAY9exv+fn5zJkzh4kTJ/Lhhx+KWkahl0ieZNbU1MRZZ52F2Wzm+++/F8tkZdLd3U1ZWRnl5eVoNBpiY2OJiooSb5YH2VtvYPn+/eN+LWzFajv8rUOrVjA+Qc/09ACmpQcQ7Ds0v3/Ne3YhWa0EJBx/d3CrqYfO+ko6aivAZsMrNAqvkChe+raKj9dWAXDO6EBW3Jnp4KiFvlRWVnLGGWcQGhrKV199JUaeBUAkT7Lat28fp59+OpGRkaxYsQJPz+NbyiycHEmSaGxsZM+ePdTV1REaGkpcXByBgYFDZoTkz9hsEtl72+0JU04jOyv6rl/y8VAzLdWfGfvrlzzchvaWQZIkUZX1CwHD03H3O/GbIUmSMLY20lFTjqG1Eck7hIVLDDR12lcprrxrJHNHiZutgdDa2sqcOXMwGo2sWrWKkJAQuUMSZCaSJ5nk5+dz+umnc8opp7B48WLUatcrmHVWNpuNyspKSkpKMBqNxMTEEBcXJ/poAUaTldW77PVLK3IaqGk19XlcZICOGRn2dgIjY31Rq0SyeUBPRyt1+VuJGn/qSW0ofDCzoYuO2n18u6Wa5zfZV3XGBunY9fQk3LVDO1kdKEajkfPPP5+CggJ+/PFHUV4xxInkSQYbNmxg7ty5XHbZZbzyyiuiEHGAWCwWysvLKS0tRalUkpCQQGRk5JDfXLmpw8Q32xpZkdPAqh3NdPUcXr+kUEB6tDcz9hd8DwsZOvVLx6ulrACrqYfARMf3ZLJazFz3Sg65++xF+bfO8OPFazKH/M/wQLFarVxzzTV89913/PDDD2JhzxAmkqcB9v3333P++efzwAMP8NBDD8kdzpBgMpnYu3cve/bswd3dnYSEBMLDw4f0xb+0rpvl2fZ2AhuKWumjfAmtWsmERH3v/nGBPmLfr6ORJInqnLX4xabgEdA/UzultV1c9EwOVpuERglvzLUwffRwYmJiRK+xAWCz2bj//vt58803+eabb5g6darcIQkyEHNFA+jbb7/lwgsv5Omnn+aWW26ROxyXZzQaKS0tpaysDF9fX8aMGUNQUNCQTJpsNokte9pZsT9h2l3d1edxek8109Pso0sTk/xwH+L1S8fL3NWB1WTf366/xId6csWMCD5YXYnZBh8V6BkeUkVRURFxcXEMGzZMLHToR0qlkmeeeQa9Xs+cOXP4+uuvmTFjhtxhCQNMjDwNkBUrVnDxxRfz4osvcsMNN8gdjkvr6uqipKSEffv2ERwcTEJCAv7+/nKHNeAMJis/5zezPLuBFTmN1Lf3Xb8UHeTe239pRKwPKuXQSy4dpbW8CLOhi6Dk/p3O6e6xct6TW6nfX5P2xW0ZTB+moqioiObmZmJiYhg+fLho4trPnn32Wf7v//6P5cuXi6bGQ4xIngbAsmXLuOyyy0S7/35mNBopKiqivLyc8PBwEhIShtyy4oZ2E1/n2uuXfshrottkO+wYhQJGxPowIz2AGekBxIaIQnlHqc5Zh290Ap6BYf1+rp+2N3DP+7sBiPR3o+CZyXjqVLS2tlJUVER9fT1xcXEkJCSg1Yop1/7y4osv8tBDD7Fs2TLOOOMMucMRBohInvrZF198wZVXXsnrr7/O1VdfLXc4LslsNlNSUkJpaSlBQUGkpKQMqaSpqKaL5dn27t6bitv6rF9y0yiZlOTHjIwApqb64+8tLqaOZuruoHb7RiLHn/qn+9U5iiRJ3PzWTjYVtABw39wYnro4offrra2t7N69m+bmZhISEhg2bJhY1dtPXnnlFR544AG++OIL5syZI3c4wgAQyVM/Wrp0KVdccQVvv/02l19+udzhuByr1UpZWRlFRUV4e3uTmpo6JKbnrDaJ30raWL5//7iimu4+j/Pz0jB9/+jS+ES9WNLez1orSjB1thOcMnrAzlneYODCp7IwWyXUKgU7nphISsSh/eIaGhrYtWsXBoOBpKQkYmJixArffvDGG29w99138+WXXzJ79my5wxH6mUie+slXX33FpZdeyltvvcUVV1whdzguRZIkKioqKCgoQKPRkJqaSnBwsEsXgnf3WPlxZxMrcuxTco0d5j6PiwtxZ8b+7VAyYrxRivqlAVO9bT0+4XF4BUcM6Hn/820Z7/6wD4BZqX789MDow34XJEmipqaG3bt3I0kSKSkpQ37FaX947bXXuO+++1i+fDmnnXaa3OEI/UgkT/1g5cqVXHTRRfznP//hmmuukTsclyFJEnV1dezatQur1UpycjKRkZEuewGoa+vh69xGvspu4KedzRjNh9cvKRUwMs6HGRn2hCkmSBQIy8Fs6KI691eixp+KUj2w7QIMJisLnsqiev+GzJ/cnM7Fk0L7PNZms7Fv3z4KCwtxc3MjLS1NbAnlYC+//DIPPvggK1euZNasWXKHI/QTkTw52LfffsuCBQt45ZVXWLhwodzhuIzOzk7y8vJobW0lMTGR2NhYl2sMKEkSBdXdvfVLv5W20ddvp7tWyaRkP6anBzA1NQA/L9HbR25tlXswtjcTkjpWlvOv3dnEHe/mAxCq11L4zGR8PI5c32SxWNi7dy9FRUUEBQWRnp4uOuw70AsvvMA///lPvv32W6ZNmyZ3OEI/EMmTA/3www+cd955vPDCC6IdgYNYLBaKi4spLS0lKiqKlJQUl1o5ZLVJbCxq7d1wt6TO0OdxAd4aZqQHMD0jkPEJetw0ombFmdRs34j3/g185XLb2zv5dVczAH8/M5oXLk886mOMRiO7du2iurqaxMRE4uPjXe6mRC7PPPMMjz76KKtWrWLKlClyhyM4mEieHOS3337j1FNP5YknnuC2226TO5xBT5IkamtrycvLQ6fTMWLECPR6vdxhOUSn0cIPec2syG7g622NNHX2Xb8UH+ph3z8uPYDUKFG/5KwsPQaqstcSOW4WKo18iX1Vk4Hzn8zGZLGhUirIfXwCGVFex/TY5uZmduzYgcViYcSIEQQHB/dztEPDo48+yvPPP8/69etJT0+XOxzBgUTy5ACFhYVMmjSJW265hUceeUTucAa9g6foUlNTiY6OHvR1TTUtPazMtU/H/byzhR7L4fVLKiVkDvNlZnoA09IDiAoU9UuDQXv1XgzNDYSkj5c7FN7+vpw3visH4JQkPeseGnPMvzs2m42ysjJ2794tpvIc6LbbbuPzzz9n8+bNxMTEyB2O4CAieTpJVVVVTJw4kTlz5vD222/LHc6g5kpTdJIkkV/ZxYr97QS27mnv8zgPNxWTk+39l05J8cfXU9QvDTa1eZvxDAzDO0z+C2OP2caFT2dR0WgE4H83pHLl1PDje46eHvLz88VUnoPYbDYuueQScnNz2bhxI4GB/bd1jzBwRPJ0ElpbW5kyZQqJiYksXbpU9E45CfX19Wzbtm1QT9FZrDbWFx6oX2pkb0Pf9UvBvlqmp9u3QxmXoEerFj83g5XV1EPl1jVEjpuJSusc+8lt2N3MLW/tBCDYR0Phs5PRn0BSfvBU3qhRowgICHB0qEOGxWLhzDPPpL29nTVr1uDp6Xn0BwlOTSRPJ8hgMHD66aejVCr56aefBu0IidzMZjP5+flUVVWRmppKbGzsoJqi6zBY+D6vieXZDXyzrZGWLkufxyWEedrrlzICSIn0GlSvUTiyjppyuhprCM2YKHcoh7jrv/ms3tEEwM2nR/LaVckn9DySJFFaWkpBQQGxsbEkJyeLLuUnqKuri2nTphEUFMTKlSvRaMQo82AmkqcTYLFYuOCCC9i7dy/r168fUluBONKB0SZPT09GjRo1aOorqpqNrMhpZHlOA2t2NWOyHP4rpFIqGBPv29vhOzxAJ0OkQn+r27kFd/9gfMJj5Q7lELUtRs57MgujyYZSAVsfGc/ouBN/n+ro6CA3NxeTycTo0aOHRCf//tDY2MjkyZMZP348ixYtErMVg5hIno6TJElcf/31/Pzzz2zcuJHQ0L6b0QlHZjab2bVrFxUVFaSlpTn9aJMkSeRVdPb2X8re29HncZ46FVNS/JiRHsiUFD98PMSdpSuzmk1Ubl1NxJjpqN2cr7j//Z8qeOXrvQCMj/dh07/GndSKzT+OQqWkpIhaqBOwd+9epkyZwmWXXcazzz4rdzjCCRLJ03F6+OGHefvtt1m/fj0JCQlHf4BwiIaGBnJzc/H09CQzM9Np5/7NFhu/Frb2Jkzl+wtw/yhE78aMdPt03Jh4XzSifmnI6KiroLO2grCRk+UOpU9mi42/PJNNWb299u6da1NYOPPkt44Ro1Anb9u2bcyaNYsHH3yQu+++W+5whBMgkqfj8Nprr/GPf/yDH3/8kfHj5V+WPJgMhtGmtm4Lq3Y0siK7gW+3N9Ha3Xf9UlKEJzP3b4eSFOHpdK9DGBh1u7LQ+fjjGzlM7lCOaEtRCze8ngdAgJeGwmcnEeB98vWZkiRRUlJCYWGhGIU6QatXr+bcc8/lzTffFBvHD0IieTpGy5Yt47LLLmPZsmVix+zj1NLSQlZWFh4eHk432rSv0cjKXHs7gbW7WzBbD/91UKsUjB3uu3/DXX9C/UT90lBns5ip2PIz4aOmonF3np/nvtz/v918n9sAwHUzw3n72lSHPfeBUSiz2cy4ceNE/edx+vzzz7nqqqtYvnw5p59+utzhCMdhSCVPirE3sOy5m5g/I5Oy6kbizv0HuR8/RGbSn2+psH37dqZMmcLLL7/MtddeO0DRDn6SJLFnzx52795NUlISw4cPl32URpIktpV37J+Oa2Rbed/1S146FVNT/ZmeHsDkFH+83cUKI+F3nfVVtFfvJTzzFLlDOar6th7OeyKL7h4rCgVs/vc4xsf7Ouz5bTYbhYWFlJaWkpGR4RJNbQfSCy+8wCOPPMLWrVtFKcggMmBXhKv//QH/+3qT/aQqJZEhflx46hgeufFcdG7OW1hbX1/P3LlzWbhwoUicjoPJZCI3N5e2tjYmT54sa12EyWJj7e6W3v3jKvfvPv9HYX5uvduhjIr3RaMS9UtC37qb6vAIGByLRYJ93bhpTgzPf7UHSYIb3y9g6yPjUTloux+lUklKSgqBgYFkZ2fT0NDAyJEjxVL8Y3TnnXeyY8cO5s6dy5YtW/D1dVxiK/SfAb2dPnNyGu//8yrMFivZBfu46l/vo1DA07ddMJBhHDOTycT5559PSkoKL7zwgtzhDBpNTU1kZ2fj6+vLjBkzZOmB1dpl5rvtTSzPrue7HU20G6x9Hpca5WVvJ5ARQEKYqF8Sjs5mtWBsbcAv5ugb7zqLi6dGsPy3Wkpquskt6+Ctnyv52+mO3cQ4KCiIGTNmkJOTw9q1axk7duygbHYrh3fffZfp06dz8cUX8/XXX4v6sUFgQJMnN42a0EB7Vh0V6s9p41P48bfdPI196Pfp/33P28t+pbapncToEB6+9iwWnDam9/H5pdXc9+qXrMstRpIkMhOj+ODfVxMfGcTW/DIe/M9X5Bbuw2yxkpkUxYt3/oXRydEnFKskSdxyyy00Njby22+/iX4cx0CSJIqLiykqKiIlJYVhw4YNaDJS1mBgRY59ddy6glYsfdQvaVQKxiXomZERwPS0AIL1ztEVWhg8DC0NqN3c0Xgc26a7zkCtUvDAggSufXU7AP/4vJQF40MI9nXsjY1Op2PSpEkUFxezfv16UlNTiYuLEzclR6FWq/nqq68YO3YsDzzwAM8884zcIQlHIVshx86SKjbuKCUmzN7y/8n3V/HRd7/x5gOXkRAVzLrcYi7/538J8vNm+phEqupbmHb9c8wYncjqN/6Oj6c7G7aXYLHYRxQ6uo1cNXcir957MZIk8fxHP3LW7a9S/OWjeHsef4Hv66+/ztKlS9m4caMYRj0GRqORnJwcuru7mTJlCn5+fv1+TkmSyN7b0bt/XF5FZ5/H+birmZq2v34p2Q9PnahfEk5cd2PtoJmyO9joeF/mjg3m66x6Wrst3PdpMe/fkObw8ygUChITEwkICCArK4vGxkYyMzPFLgxHERQUxLJly5gxYwYjR47ksssukzsk4U8M6FXk6/V5eE29DYvVSo/JglKp4LV7L6HHZOaJ97/jp9fvYNKIeACGRQaxflsJb325juljEvnP57/g6+XOp09eh0ZtH9JMjAnpfe5Z4w7dfuDtf1yOfubfWZtTxNypI44rztWrV3PPPffwxRdfkJSUdJKv2vU1NTWxdetWAgMDGTduXL/WOvSYbazZ1czynAZW5DRS3dJ3/VJEgM7efyk9gMxhvqhV4s5XOHk2qxVDSwO+kfFyh3JC7pg3jF92NtFptPLBrzUsnBnBlER9v5wrICCAmTNnkpOTwy+//ML48ePFNN5RjB49mnfeeYe//vWvJCYmMm7cOLlDEo5gQJOnmWOSeOOBS+ky9PDi4p9Rq5RccOpo8kur6TaaOP3mlw853mS2MGr/SrhthZVMzRzemzj9UV1TOw+9sZxfsouob27HapPoNprYV9t8XDHu2bOHCy64gP/7v//jrLPOOrEXOoSUl5eTl5fXr8PzzZ1mvt3WyPLsBlbl2d/4+5IW7c3M/QXfw0I9xFSB4HDG1kZUWjc0nt5yh3JCAry13HJ2HE8tLQHgpvcLyHlsPOp+Whyh1WqZMGECJSUlrF+/nlGjRhERcfKNOl3ZRRddxPbt2zn33HPJzs4mPDxc7pCEPgxo8uTprmV4VDAA//3nlYy85FHe+2o96cPtv0zfvHQLEcH6Qx7jprGH6H6UFXlX/ft9mtq6ePmuvxATFoCbVs2ka57GZO670WFfOjo6mDt3LnPnzuWee+45jlc29NhsNvLz86msrGTChAkEBQU59Pn31Hf3dvdeX9iG1XZ4/ZJWrWB8oh8z0gOYluZPkK+oXxL6V3dTLR4BIYM6MV8wJYxlm2sorOoir6KT136s5I4zT6w29FgoFAoSEhLw9vYmOzub9vZ2kpOTB/X3sL899thj5OfnM2/ePH799Vd0OtFbztnIVvyhVCp58Jo53Pni5xR9+ShuWjX7apuZPqbvFSwjEiL43zebMVusfY4+bdheyuv3XcpZp2QAUFHbTGNr3zUwfbHZbFx66aX4+Pjw3nvvndiLGiJMJhNZWVkYjUamTZvmkKaXNptE1t723oQpv7Krz+N8PdRMS/NnRkYgE5P88HATq1KEgSHZbHQ31xOSNrinUlRKBQ9emMBVL20D4J9flPKXCSGE+/XvzUdoaCjTpk3jt99+o729ndGjR4t2BkegVCr55JNPmDhxIgsXLuTDDz8UyaaTkbVy9sLTxnDPK0t568t13H356fz9hc+wSRKnZA6nrdPAhm0l+Hi5c9XcSdzyl5m8umQNFz/wDg9ccya+Xu5sztvL+LRYkmJDSYgK5sNvNzM2NYb2LiP3vPzFUUerDvbPf/6T7du3s3XrVlHY+Cfa29vZsmUL3t7eTJ069aTe/IwmKz/nt7Aip4EVuQ3Utpr6PC46yJ0Z6QFMTw9gZJyPw/rTCMLxMLY1oVSp0XoN/gUkI2J9OG9iKMs219JhtHLP4iI+vjmj38/r7e3NtGnT2Lp1K7/++isTJkxwqh0HnImHhwcrVqxg4sSJPPfcc2I2xMnImjyp1Spu+ctMnln0A3tXPE6QnzdPvv8de6oa0Xt7MDo5igevmQNAgN6L1W/eyT0vL2X69c+jUinJTIxkykh74eZ7D1/J9U98xOjLHycqxI8n/jafu19eekxxrFq1ihdffJE1a9YQEhJy9AcMUbW1tWRnZzNs2LATHnZv7DDxTW4jy3Ma+CGvma6ew+uXFArIiPHevx1KAHEh7uKuS5CdfZXd4J6yO9itc+P4eUcj7d0WFm+qY+HMCGam9n8zW61Wy6RJk8jPz2ft2rWMGzfO4dP+riI2NpbFixczd+5cJk+ezJQpU+QOSdhvSG3P0pfq6mpGjBjBgw8+yJ133il3OE7p4E1AT6Tgs7i2u7edwMaiVvooX0KrVjIxyd5/aVpagEM2LxUER5EkG5VbVhOUMhqdj3zd8h3ty001PLqkGIDkcA+2PzERrXrgetodWHCSlpZGXFzcgJ13sHn44Yd5//332bFjh6y7NQi/G9LJk9VqZdasWfj4+LBy5Uq5w3FKNpuN7du3U19fz4QJE45pqbHNJvFbaVtv/VJBdXefx/l5aZi2v//SxCQ/3LWifklwTobWJpqKthMxbqbLjDyB/Xf1ype2kb/Pvsfj0xcP5965sQMaw4FWJxEREaSnp7vU99dRbDYbs2bNwtvbmxUrVojvkRMY0snTv//9bz744AO2bdsm+o/0wWKxkJWVRXd3N5MmTcLd3f2IxxpMVn7a2czybHv9UkO7uc/jYoP31y9lBJARI+qXBgvJZsVmsWCzWpCsVmy2/X9aLUhWCzarFfa/lfS+pShAYf8PoECpUqFQqVGq1ChUKvufSvufSrX9786qqTQfgIB4xzeVlNuuig4ufyEXSQJPNxW7n5lEVMDAru7q6upi06ZN6PV6Ro8eLXZ06ENtbS2ZmZncf//93HHHHXKHM+QN2eRpzZo1nH322fz4449iHrkPJpOJ3377DYAJEyb0WURf32bim22NLM+u54edzRhMtsOOUSrsxakzM+wF3zHBHv0eu3DsJEnCZjZhNnRhNRmxmnqwmnqwmIxYzT29/y9Z97f8UCh+T36UByVBKtX+u2GFvWjt9xMAEpIkHZRs/SHpwv4WpFSpUWl1qLRuv39o3Oyfc9OhcfdAqdYO+F23JElUbV1DQOII3PWBA3rugfLE58V8vqEGgAXjgvn89uNrLOwIRqORzZs3o9Vq+73Z7mC1atUqzj//fNatW8fYsWPlDmdIG5LJU319PSNGjOC2227jwQcflDscp2MwGNi0aROenp6MHTv2kE0qC6u7WJ7TwPLsBjaVtNHXT49Oq2RSkr3/0ilp/vh7ifoludmsFsyGLiyGLsz7PyzGbsyGLiSrBZXWDbWb+6EJyx+SmP4YHZIkCSQbNovFnqiZ9ydupp6DPoxYe+zJnFKlRu3uicbd0/6nzhONuwdqdy+U/bSZqrG9mYbdOUSOn4VC4ZojIu3dZuY/kUVLp33E+Pv7RnFGRsCAx2E2m9myZQsWi4WJEyfi5iZ6t/3Rgd0vtm3bJrYOk9GQS55sNhuzZ89GoVCwatUqMTz8Bx0dHWzatIng4GBGjBiBhIJNxW29Bd/FtX3XL/l7a3rbCYxP0KMT9UuysVksmLraMXW1Yepsx9TZhtnQhVKtOSjp8Pg9CdF5oFQ5/35/NosFi7ELs6Ebs/H3RNBi6MJmtaDx8ELr5YvW06f3T0ckVM17dmOzWghM6P+l/HJasaWWfy0uAmB4iDs7n5qEm2bg3x+tViu5ubm0trYyadIk0crgD6xWK1OnTiUiIoLPPvtM1D/JZMglT08//TQvvfQS33zzDaNGjRI/eAdpbm5m8+bNhETEsM8UxIqcBr7e1khjR9/1S3EhHr3TcenR3ihF/dKAkyQJs6GTnrZmejpa6elsw2LoQqV1Q+vpi9ZrfyLh5YNa65pdiiVJwmoy9iaKpq52ejrbsJlN9oTK0xc3Hz063wDUuuPbtkeSJKqyfiFgeDrufq69nN5mk/jrq9vZvrcdgEcXDOOh+cNkiUWSJPLy8qiurmbSpElihOUPKioqGD16NI899hg33HCD3OEMSUMqedq4cSOnnXYan3zyCTqdDr1eT2ZmphgaBnYUVfDOdzvJb/Nl014jRnPf9Uujhvkyff8IU3TQkQvIhf4hSRIWQxfGtiaMbc0Y25uRrBbcvP1w8/FD6+WLm5cvKu3Q/pm2J1Q99mSqsw1jews9Ha2oNBrcfPzR+Qag8/U/ajLV09FKXf5WosafimIIjFIXVXdy6XM5WG2g0yjZ/cwkYmX6PZckieLiYoqLi5kwYQKBga5Zb3aili1bxuWXX86mTZsYMWLga9SGuiGTPDU3NzNy5EiuuuoqHnvsMUwmE9u2baOlpYXRo0cPuSZtkiSxu7qL5dkNfL6pim0VBiQOv4i4a5VMTvZjRkYgp6T6o/cURZwDzWo2YWhpwNDSgLGtqTdZ0vn64+YbgJuX75C4sJ8syWalp6PVnnS2NdPT0YJKo0XnG4C7XxDufkEo1Yf+fLeUFWA19RCYOFKmqAfec8tK+XhtFQDnjA5kxZ2ZssZzoBfU2LFjCQ0NlTUWZ3PLLbfw448/kp2djZeXl9zhDClDInmSJIkFCxbQ2NjImjVreuucJEmirKyM/Pz83q7ZrlwDZbHa2Fj8e/+l0jpDn8cF+miZnh7AjPQAxiXoZal7GOrM3Z10t9RjaK6np70Vrac37v7B6PQHkiVRU3aybFYrps5WDK1NGJrrMRs60fn44+4fhLt/CGo3d6pz1uEXm4xHwNDZeaDTaOG8J7JobLdvl7TyrpHMHSXvzWV1dTU5OTmMGTOGsLAwWWNxJgcK6zMzM3n33XflDmdIGRLJ05IlS7jxxhvZsWMHUVFRh329vb2drKws1Go1Y8aMcakCxU6jhe93NO2vX2qiubPv+qXhYR7MyAhkRnoAKZFeon5pgEmSRE9HK4amOrqb67H0GHDXB+DuH4y7XzBqN9esV3ImFqNhf8Jah7GtGbWbOxajgeD08eh8/IZUfeR32fU8+GEBALFBOnY9PUn2JrY1NTVkZ2czevRowsPDZY3FmRQWFjJ27Fg+//xzzjzzTLnDGTJcPnmqq6sjJSWFJ598khtuuAGTyczDLyzi4xVraGhuIz46jPtv/AuXzZvJzp07qaysJDMzs3cLEovFyr9f/pAlX6+jsrYRnZuWtIRoHr71UmZPs/fZqKlv4sFnP+DHDbk0NreRmhDNo3+/krNnTZDlNVe39LBy/+q41buaMVkO/ydWKiAtyMqs0RGcNjaKyEBRvyQHc3cnXQ3VdDVUY7NacPcPxsM/BJ0+YFCsgHNVNouZpuI8e+G51YxKo8MzKAzPoHA07q5zc3UkkiRx/X92kFXSBsDD8+N4ZEG8zFHZG0VmZWWd0DZRruzJJ5/ktddeY9euXaK4foC4dPIkSRLnn38+XV1d/PDDDwDc/sgbvPLBcmIjQ5g2PoOlq9bT1W1kxTv/5pxTJ1JdXc22bdsICwsjIyODF/+7jHufeg83rYZLzplBcVkVG7J3odVqqFj/IYH+Poyddyu5+aWMSU9gZEocn6xcS4/JzJZlLzMmI2FAXufOyq7edgJZe9r7PM7DTcWUFD8mRilIVlcwLHMMOt+B7+Uy1FlMRrobauhqqMbU3YmHfzCeQeG4+wWK6TgnUp2zDt/oBNz9gjG01NPVUI2hpQE3L188g8LxCAxFpXHdwvzS2i4ueiYHq01Cq1aQ/9QkhofK3+S2rq6OrVu3ihGog9hsNqZMmUJKSgr//e9/5Q5nSHDpW9slS5awdu1aduzYAUBDUytvLf4WgBVv/5uM5DhGpcbz98fe4v9e/phzTp1IeHg4fn5+ZGdns3btWvKLygA4e+Z43n/2LuobWwkZfzEmk5nq+iYaW9rIzS8F4Ov3/o/QIH+8PT14+YOvePS1xXz11r/65bVZrDZ+LWztrV8qazD2eVywXsuM/fVLY4brMTXX0FyaT3CqSJwGkmSz0d1cR2ddJca2Jtx8/PAOi8YjIPSwImVBfubuTvvUqV8QSpUKz8AwPAPDsJpNdDfW0tVYTfPe3bjrA/EKicLdP8jlGmjGh3pyxYwIPlhdickiccuiQr67J1P26cuQkBDGjh1LVlYWgEigAKVSyQcffMDYsWO58MILmTNnjtwhuTyXTZ5qa2u56aabePrpp4mMjAQgv7icHpMZnZuWjGT7Dt4TRyUDsL1gD1arFZVKhbu7O1OmTKGoqIiRw8rw9fbgmzVbuOae5ykus69CueK8U8lMjWfPvprec27dUcTMiSPJLy4H6E2qHKW928L3eU0sz27g2+2NtHRZ+jwuMcKzN2FKjvTqfbPrrK+iuTSfoBSROA0Ui9FAR10FnXUVKJUqvEKjCBiejtpNTJM6s66mWnT6wMOmTlUaLd5h0XiHRWMxdtt/p/bsgj3gFRKJV0iUS9WnXTc7hm9z6qlvNfH9jiaWZTVw/rhgucMiNDSUMWPGkJ2djUKhEEXkQFJSEg899BDXXnstu3btEvu19jOXnLaTJIn58+djMBh6p+sAPl35C5fc/hSB/r40ZC0BYGdhGRlzbgSg9rdPCAnyO+S5Kqqque6+5/l+Y37v5yLDAnnxHzew4KypAFxx5zN89NXqw+LQajX0FKw8qddS2WRkRY59dOmX3S191i+plArGDvdlRkYA09ICCPc//M27q7GGpuI8glJGu+z+XM5CkiSMbU101JRjaGnA3S8Y79AodPpA2e/ahWNTvW09PuFxeAUfva5GkmwYWhrorK3A0NqIh38I3mExuLlIkfmP2xq494PdAET6u1HwzGQ8dc4xvXxgFd64ceMICRk6KyKPxGazccopp5CQkMD//vc/ucNxaS458vTJJ5/w66+/9k7XHRC6PzHq7Pp9iX5Hl327EbVaRaC/z2HP9dIHX/P9xnxGJEXz0HVn4eMfylkLH+Evtz5B3vA3SEuM5cMX7uXiudP5bXshnu46VCol9zz5LsEBx1+4J0kSO/Z1snx//VJuWUefx3nqVJyS4s+MjACmJPvj7XHkf0pDS4M9cUrKFIlTP5JsVjrrq2ivLsNmNuEVGo3/sFQxyjTImI3dmPfXoh0LhUKJh38IHv4hmI3ddNbso2F3Nio3d3wi4vAMDBvUfbhOGxnIxCQ9mwtbqWzu4bHle3nyouFyhwXYp+wkSWLr1q1MnjwZf39/uUOSlVKp5H//+x+jR4/mL3/5C2effbbcIbksl0ueamtrufnmm3nmmWd6p+sOSEuIQavVYOwxkVewl4zkODbn2pfjjkiOQ6VSUVBaAUB0eBAe7joK91QCMGFUGuNGZ7J9+w7ctGoMRhMFpZWkJcZiMpk5e9YEzp41AavVyuyr/gHA6VNGH1PMZouNtQUtrMhpZHl2A/ua+q5fCvVz690/bky8Lxr10d+QezpaaSjMxT8+DfdjvBgIx8dmtdBZW0F79V6UKg2+kcP2XzCd4+5cOD7djfun7E6gFk2j88AvLhnf6AS6GqpoqyihdV8xPhFxeAVH9tvmxf1JoVBw/4IELnwqC7NV4vlvy7lqahjJ4c6x6jAiIgKTycTmzZs55ZRT8PE5/CZ4KElISODhhx9m4cKF7Nq1Cz8/v6M/SDhuLjVtJ0kS8+bNo6enh++//77PY2799+u8tmgFsZEhTJ+QwRff2VfbLXvzn8w/YzKKYfY+GWsWP82MiSN59u3Pe1fbXXzOdErKqtiQvRs3rZrt3/yHpPgYrrnneWoamomJCGZTzm7yCsvw13uTveJVYiP77ojb1m3hu+32ZOm77U20GfquX0qO9LLXL2UEkBjueVzTAGZDF7U7NuEbGY9PRNwxP044NlaziY6acjpqylHrPPCNjMfdP9glpmqGsprtG/EKjcI75PCecMdLkiS6G2tpqyrFaurBJywW77DoQblI4D/flvHuD/sAmJXqx08PjHaqn/WCggLKy8uZNm0a7u5De7TXZrMxdepU4uPjWbRokdzhuCSXGnlavHgxGzZsOGy67mDPPbAQnZuGj5evYfGKX4iPDuPe6y9k/hmT+zz+roUX0GMy89FXq/nsm1/RuWmYNj6Dy+dOoqRgJ55uKkYkx/Hzxm2s3rQdD79Qppw2l39df/ZhidO+RmNvO4G1BS1YrIfnrWqVgnEJ+t4RphD9iS2FtpiM1OVvxSskUiRODmbpMdJevZfO2grcfPQEJY3CzdffqS4kwomx9BgwdbXj4e+Y+hmFQoFnUBgegaEYWxtpqyylrWoP3qHR+ITHDqo9CP96WhTfZtVR3dzD6l0tLNlcx8WTnGe7lKSkJIxGIxs3bmTq1KlotVq5Q5LNgdV3o0eP5ptvvhHTd/3AZUaeGhsbSUhI4Nlnn2XhwoUDcs6amhpyc3MJCwsjIi6ZK9/azfd5zb1fn53hz/3nxPLL7ha+ym5g+77OPp/H213NKal+zMwIZFKyH166k8tpbRYztXm/ofXyIWB4hrioO4jVYqa9cg8dNeXo9IH4Rsbj5i0a0rmS9uoyDM31hKSP77dzGNtbaK8sxdjWjE9EHD7hcSjVg+M+9pedTfz9XfvimVC9lsJnJuPzJ/WWA+1A/ZPRaGTy5MmoB8n3tb88++yzvPDCCxQVFeHt7S13OC7FZZKnhQsXUlxczNq1awf0vAaDgezsbP6+wkhuLVhtx/a4MH83ZqYHMiMjgMxhPmhUjikolWxW6vKzUKpUBCWPHtSFqs7CZrXSUVNOe2UpWi9f9DFJImlyUbV5m/EMDMM7LKbfz2Vsb6a1rAizsQvfyHi8Q6MGRZ3cbW/v5Ndd9pvEO+dE8/xliTJHdCir1cqmTZtQq9WMHz/epfcrPRqbzcbYsWOZNWsWzz33nNzhuBSXSJ5+++03ZsyYwdatW0lPTx/w8xdWd5F876ajHpca7cXM9ECmpwcwPMzD4SNCkiTRWJiLxdRDSNo4sb3HSZIkG511VbRVFKPSuKGPTRKrFV2Y1dRD5dY1RIybgVo7ML2aJEnC0NJAa3khNqsVfXQCnkHhTj1aXNVk4PwnszFZbKiUCnIfn0BGlJfcYR3CbDazfv169Ho9mZnyN/aU06ZNm5g5cyY5OTmkpqbKHY7LGPTJk9VqZdy4cUyZMoVXX31Vlhi+297IWc9uO+LXLzoljL+eHk2wb//WNzSX5mNoayI0YyIqzdCd7z9ZkiRhaK6npbwQJAl9TCIeAaFD+g14KOioKaersYbQjIkDfm5JkuhqqKZ1XxFKlQa/uGSnTtTf/r6cN76zNwM+JUnPuofGON3vh8Fg4NdffyUyMnLIJw1XXnkl+/btY82aNU737zRYDfrxzHfffZe6ujqefPJJ2WKID/7zlR2XTI/s98Spo6acrqZaQlLHicTpJJgNXTTszqapJA+fsBjCR021tx0Qbzgur7upDo8AeRotKhQKvIIjiBg9Da/gCBoKcmkoyMHSYzj6g2Vw1awoIgPso3PrC1v5cH3NUR4x8Nzd3Zk0aRJ79+6lsrJS7nBk9cILL7Bz504+++wzuUNxGYM6eWpsbOT+++/nySefxMtLvmHjxDBPZmf488fLq1IhMS5GS3RA/yZOxtYmWsoKCUoehVo3tJfoniib1UpreRE129ajctMRPnoa3mExomZsiLCaTRjbm/EIkHf1mEKpwicijojR01Ao1VTn/EpbZSmSzSprXH/kplFy/4LfG2Xe80kxrV1mGSPqm7e3N2PHjmXbtm20tLTIHY5sAgMDeeihh7jjjjvo6Oi78bJwfAb1tN11111HYWEh69atkzsUWrrMDL9zA80H7Tc3McGHO8Z04OOuIjBxJBp3xzeVMxu7qd2+EX1skkP60gw1B6bomvfuRqXR4j8sTRSDD0GddRV01FYQNrLvliVyMba30LwnH8lqw39YCu5+QXKHdIi7/pvP6h1NANxyeiSvXpUsc0R9KykpobS0lOnTp6PTuc7eg8fDZrMxZswYTjvtNJ599lm5wxn0Bm3ytGXLFqZPny5bkXhfpj2axa+FrQB8cf8Y4kM9kWxWWsoK6ayvxH9Y2jHtlXWsbBYLtXmb0PkG4D9saM/pnwiLsZumPbswdbSij03CKzhSTM8NUfW7snDz8cM3Ml7uUA4jSTY6avbRuq8Yd30AfnGpTrP5cG2LkfOezMJosqFUwNZHxjM6zvk6fEuSRG5uLp2dnUyZMgXVIOz07ggbNmzg1FNPFcXjDjAo5ySsVis33XQT1157rdMkTgAmy+99CoaFeAD2YXj/YakEJo6kZe9uGot2YLP03U38eEiSRGPxdlQaN/zinPNuz1lJkkRHTTnVuetRa/dP0YVEicRpiLJZzPYNfWWesjsShUKJT3js/qk8FTW5v9JZX4kz3PeG+um4/gx7WwebBDd9UIDNJn9cf6RQKBg5ciQA27Ztc4rvnRymTJnChRdeyM033zxkvweOMiiTp/fee4/a2lqeeuopuUM5hMli/2HUqBSHXYg9/EMIyzwFi8lAzfYN9HS2ndS5WvcVY+7uJDApE4ViUP4zysJi7KY+fyttVXsIShlNwPB0UWA/xHU316Px8OqXaXVHUmndCEwcSUDiCFrLimjYnY2lp+99MAfS5TMiiN2/aGZLaTv/XVstc0R9U6lUjB8/nsbGRkpLS+UORzYvvvgieXl5fP7553KHMqgNuqtuU1MT9913n+xF4n0x7e+QeaQNe9VuOkLSxuMVHEld3mbaq/aeUPbf1VBDR005QSmjxYX/GNlHm/ZRvW09ap0H4ZmnOPVScGHg2FfZOeeoU188/EMIG3UKSrVm/yhUlayjCBq1kgcOKh6/f0kJTR0m2eL5MzqdjvHjx1NQUEBdXZ3c4cji4OLxzs6+d70Qjm7QJU//+Mc/SE9P58orr5Q7lMMcGHlSq448/aNQKPCNiickfTztNeXU78rCauo59nN0ttFUkkdg4ki0HqLd/rGwGA320abKUoKS7aNNg3FjVsHxbFYLxtYG2VoUnCiVRmsfhUoYQUtZAQ27c7CY5BuFGp/ox+xR9mL2pk4zD3xWIlssR+Pn50dmZiZZWVlDduXZbbfdRkhICI8++qjcoQxagyp5Kiws5P333+eVV16RO5Q+Hah50vxJ8nSAm7cf4ZlTUKo1VG9bj6Gl4aiPsVnMNBRuwzdyGB7+wScd71DQ1Vizf7TJnfBRYrRJOJShpQGVm/ugvRHxCAghfNRUFCoVNbnr6W6uly2WO+cPw8PNXoj97i/VbCk9udKE/hQZGUlsbCxZWVlYrc7VBmIgKJVKXnrpJV555ZUh3wPrRA2q5OmBBx5g3rx5jBo1Su5Q+tSbPB1h2u6PlGoNgYkj8YtJpKEgl5a9BUi2vjfHkySJptJ81Dp3fJxwRZCzsVmtNJXspLk0n8CEEQQMzxCjTcJhBtuUXV9UGi1BSZn4xaXQWLTtT99H+lOwrxs3zbEXj0sS3Ph+AVYnLB4/ICUlBZVKxc6dO+UORRbTp09n2rRp/Otf/5I7lEFp0CRPW7ZsYdWqVbJ2Ej+agwvGj5VCocArJIqwkZMxtDVSm7cZs6HrsOM66yrpaWsmMGGkWBV2FObuTmp3bMLc3UHYyCmDbkpGGBg2qxVDcz2egzx5OsArOIKwkVN+fx8xdg94DBdNDSc+zL7SOLesg7d+dt5RDaVSydixY6mqqqKqqkrucGTxzDPP8PHHH7N79265Qxl0BkXyJEkS9957L5dffjnx8c476mLeXzCuVh3/t1Xj4UXYiEm4eeup2b6Bzvrff5lNXR207N1NQOIIVNr+7VY+2HXWV1KzfSPufkGEpE8QHdeFIzK2NqLSatF4Ds4pu75o3D3t7yNevtRs20BXY+3Anl+l5MEFCb3//4/PS6lvc87icQAPDw9GjRrFtm3b6Oo6/KbV1Y0cOZJ58+bxwAMPyB3KoDMokqcff/yR3NxcHn/8cblD+VO9I0/qExsZ+r0nVOb+nlDbsfT00FCYi094rKjX+RM2q4XGoh2929T4xSaJrVWEP9XdVOuSGz4rlCr849MIGJ5Bc0keTaX5A7q9y+h4X+aOtddktnZbuO/T4gE794kICwsjKiqKrVu3Dsn6p6eeeooffviB3377Te5QBhWnv7rYbDbuvfdebrzxRoKCnGtrgj/6vWD85L6tHv7BhI06Bauph+rctSiUKnyjhx/9gUOUpcdAXd5vWHq6CRs5xem2sBCcj2Sz0d1cP+jrnf6MZ2AooZlTMHW2Ubdzy3Gt6j1Zd8wbhpfOXjz+wa81bChqHbBzn4i0tDQAdu3aJXMkAy8uLo4rrriCe++9VzTOPA5Onzx99tln1NbW8vDDD8sdyp+yWG0cqI08npqnI1FrdXgEhYMkYe7uoL2qTPxg98HY3kLN9o1ovXwJSRvvNNtWCM7N2NaEUqVG6+Xa+xhqdB6EpE9A5eZOzfaNmE6yOe+xCvDWcvPZsb3/f9P7BVisA1/EfqxUKhVjx45l37591NTUyB3OgHv88cfZvn0733//vdyhDBpOnTyZTCYefPBB7rzzTqdriPlHB6bs4MSn7Q5m7u6kZc8ugpJGEZoxkc7afdTv2jqgd4/OrrOugvr8reijhhMwPF1M0wnHzD5lF+JyU3Z9UarsG5N7h0VTm/cbXY0DkxxcOCWcpAh71/a8ik7+86PzFo8DeHl5MXLkSHJzc+nuHvhiezkFBgZy0003ce+992KTYaXmYOTUV5t3330XSZK444475A7lqA7e1+5kp+0km43Gou14h0bj7h+Mm7eesMwpKNXaY+4J5cokyUbznt32+qaUMXiHxcgdkjCISJLNJVoUHA+FQoFvZDyBSZk0leyktbyo30eyVUoFD174e/H4w1+UUtPi3Dd/kZGRhIeHk5OTM+RG+h966CHq6+v59NNP5Q5lUHDa5Kmzs5N///vfPPTQQ2i1zr8FyaEjTyf3bW2rLEWSbOhjfn/j+b0nVBINBbk07909oEWgzsJmMVO/KwtjWyOhIyfjrg+QOyRhkDG2tYBCgZuPn9yhDDgP/2BCR0ykq7GGhoJcbNaT36T8z4yI9eG8ifYktcNo5e7FRf16PkdIT0/HYDCwZ88euUMZUJ6entx111384x//wGRy3hWSzsJpk6eXXnqJ0NBQrrnmGrlDOSaHjjyd+FSAqaud9qo9BCSMQKFUHfI1e0+oSMIyp9DT1kztjr57QrkqS4+R2rzNKBRKQjMmotF5yB2SMAgNpSm7vmg9vAkdMQmbxWwvJDf374Xy1rlx+HioAVi8qY41u5r79XwnS61WM2rUKHbv3j3k9n77+9//jkKh4J133pE7FKfnlMlTW1sbzz77LI8++ijKQVLHYjqoGPJEa54km43G4h14h8fh9ieFrBp3T0JHTMTN17+3J5SrDzGbuzupzduE1ktPUMpo0S1cOCGSJGEYYlN2fVFptISkjUXt5k7tjs1YjIZ+O5efl4bb5sb1/v/fPig45GbTGQUGBhIdHc22bdtc/r31YGq1moceeohHHnkEo1G+vRIHA6fMTF5//XWGDRvGvHnz5A7lmB0ybXeCNU9tlaUgSeijjt4IVKFU4R+XQlDSKFrKCmgs2o7NYj6h8zq7no5WavM24xkUYS8MVzjlj60wCPR0tCJJNnQ+/nKHIjuFUkVgUibu+gBq8zZh6uq/TXLPmxhKWrS9GWlBdTcvr9rXb+dylNTU1CE5fXf11Vfj4+PDBx98IHcoTs3prkIGg4EXXniBu+++W+5QjsvJTtuZOo88Xfdn3P2CCM88BZvFRM32DfR0tB73uZ2ZoaWBup1b8I0ajl9M4pCdahEco7uxFnf/ELEycz+FQoHfsFS8QqOpy9uMsa1/ptSUSgUPXjicA7++/7dsL5VNzj2yMVSn75RKJbfddhtPPfUUFkv/1sQNZk73DvLf//4XPz8/LrnkErlDOS4Hjzypj7NgXLLZaCzZgc9RpuuORKV1Izh1HF4h0dTt/G1/wfngH2rurK+ioSCXgOHp+ITHyh2OMMhJkkR3cy2eYq/DQygUCvRRw9HHJlO/K4vuprp+OU9qlDcLJocB0NVj5e8fOX/x+IHpu9zcXJd4Tz1WN9xwAxaLhSVLlsgditNyquTJbDbz9NNPc/vttw+aWqcDTmbkyT5dB75RJ95F3L4UeRgh6RPorKukPn8rFpNz39n9mY6acpr35BOUMhrPoHC5wxFcgKmzDZvFgk6s0OyTd2gUgYkjaSzafsjemo50y9mx+HnZ6xW/2FrPD3lN/XIeR0pNTcVoNA6p6TutVsuNN97IE088Ifo+HYFTZSiffvopkiRx3XXXyR3KcTvRPk+/T9dlOGQqwc1bT9jIyai0btTkrsfQXH/SzznQ2qvLaCkvIiR1nNjPT3CY7qY6PPyDj2tafKjxCAghKGU0zaX5dNY7vqmlj4eGO875vXj85g8K6DE798V5qE7f/f3vf6e+vp5vvvlG7lCcktMkTzabjSeeeIKbbrppUPR1+iOT9fg7jEuSRFPpzqOurjtevT2h4lJoKNpG857B0xOqvWovbfuKCUkbNyT78Aj9Q5Kk3hYFwp9z1wcSnDKG5tJddNRVOPz5544LYWScDwAldQae+7bc4edwtAPTd9u3bx8y03eenp5cc801PP7440PmNR8Pp0meVq5cSWNj46DoJt6XExl56qyrwGo24Rt59NV1J8IrOIKwkVPoaW+mZscmzN3OfdfUXr2XtooSgtPG4+atlzscwYWYuzuwmnrQ6cWm0cdCpw8gOHUsLXt30+ngBOpA8fiBt8nHl++lrKH/WiU4SkpKCh0dHVRXV8sdyoC577772LVrF+vWrZM7FKfjFMmTJEk8/vjjXHvttXh4DM7Gh8e7t53VbKK1vAj/YSkoVf03jWDvCTUJd99AarZvpLOu0invItprymnddyBxcu3NWoWB191Yi7tfUL/+rrkana+/fQRqz26H10Alhntx8dQIAAwmG7d9WOjQ5+8PGo2GtLQ0du7cOWRWoQUEBHDppZfy+OOPyx2K01HLHQDAL7/8QmFhIatWrZI7lBN2vCNPreVFuHnr8fDv/2kEhVKJX1wyOn0AjcU7MLQ2EhCf5jSNJjtq9tFaXmSfqhOJk9APupvqTmpBxlCl8w0gKGUMDbuzUSgUDl28ccOZMazKqaepw8zKnEa+zm1g7ijnHhmMjIykrKyMwsJC0tLS5A5nQDz00EMkJCSQk5PD6NGjD/nad999R2FhIW1tbdxwww2EhtqbzzY1NfHVV1/R3d2NTqdj3rx5BAcH/+nXrFYrn3/+Oa2trfj5+XHhhReiVCqxWCx8+OGHXHzxxbi7uw/46z8Spxh5evzxx7nsssvw9x+8jesOTp7UR1lt19PRRldDFX5xKf0d1iF+7wllpnrbBno6Wgb0/H3paqihpayA4NSxYqpO6Bfm7k7Mxm7c/Zz7wuys3PUBBKWMpqlkp0MXoHi7q7lr/u8lC7cuKsRgcu7aTIVCwYgRI9izZw8dHf3XVNSZREZGcv755/PEE08c9rXU1FT++te/4ut76E3v119/zZgxY7j11luZMmUKy5cvP+rXSktLcXd358Ybb0Sn01FSUgLA2rVrGT9+vFMlTuAEyVN2djYbNmzgH//4h9yhnJRjnbaTJInmPfn4RAxD4+45EKEdwt4Taiw+YTHU7dwia08oQ2sjTSV5BCWPQieKw4V+0t1Ui7tfIEq1Uwy0D0ru+kACEjJoKNzm0JuuM0cHMXa4/cJb1mDkqZVlDnvu/uLr60tsbCx5eXlOWQLRH/75z3+ycuVKiooO7c0VExODj4/PIZ/r6uqiurqaESNGAPZasba2Npqbm//0a0qlErPZvkuG2WxGpVJRV1dHU1OTU47yyZ48PfPMM1xwwQVERETIHcpJOdZpu866SqxmEz4RwwYirD4pFAp8IuIISZ/4e0+onoHtCdXT2UZDQS7+8WliREDoV91iLzuH8AwMQx+TSP2ubIctPlEoFNy/YDgqpf2G8+mV5ZTUdjvkuftTcnIy7e3tQ6Z4PCkpiTPOOIPnn3/+qMe2tbXh7e3d26tRoVDg6+tLW1vbn34tPj4erVbLm2++iZubG3FxcXz//feceeaZ/fraTpSst2LV1dUsW7aMrVu3yhmGQxzSquAI03b2IvFCAoZnOEXhqpu3L2Ejp9C8Zxc129YTkDACD//gfj+v2dBF/a4sfKPi8Qoe3EnzUCHZrFhNPVhMPVhNPVjN+/80Ge17KkqS/S5ckpAkG0iAAvs+hAqFfVsdhQKlWotK64Za64bqwIdGh0qr7Zf+S2ZjN6buDtwH4Od6KPAJj8VqNlGXv5XQERNRu538VEp8qCdXzIjgg9WV9Fhs3LKokO/uyXTqrZg0Gg2pqans3LmTkJAQ1ENgVPPuu+9mzpw5PP300+j1eoc/v0Kh4Nxzz+39/82bN5OcnIzNZmPp0qVYrVbGjRtHXFzcnzzLwJH1X/zNN99k/PjxjBw5Us4wHOKQkacjbM9yoEjcmd7IlWo1gYkj6KyvorFoG17BkfjFJvVbI0GrqYf6XVvxCorAV8bRN+FwNqsVU1e7/aOzHWuPoTdRsm86rUCl1aLSHEh8dKjd3FF6+hyWJCkUioOSqd+TKpvZhNXcg6GrfX/yZX9+sPcnO5BQqd3c0Xr6oPXyRevpfcI/j92Nteh8A1A5yeIIV6CPTsBm6qF+VxYhGRMd8r29bnYM3+bUU99q4vsdTSzLauD8cc7zPtmXqKgoysvLh0zx+PTp00lISOD999/n73//+xGP8/X1paOjA5vNhlKpRJIk2tra8PX1xc3N7YhfO1hrayvFxcVcfvnlfPXVV4wZM4awsDDee+89/va3v/X3Sz0msiVPJpOJN998k5deekmuEBzqaNuzmLo66GqoIizzFKe8o/IKjsDNW09j0XZqdmwiKDETjYeXQ89hs1io35WFm7cf+tgkhz63cHxsVgumrg5MnW2YOtsxdbVh7u5EqdH2Ji1u3vqDRoh0KDXafvnZlSQbVrPp92TK1IPF2E13cx2t+4qxWSxoPLzQevng5uWL1ssHjYfPMY3edjfV4hUS5fCYhzKFQoH/8DQaCnJp2JVNSPq4k77Z8nBTcff8eO79YDcAt39YyOyMADx18o/QH8mB4vF169YRFxc3aNvsHI/rrruOF1544U+3UPP09CQsLIwdO3aQmZnJ7t278fHx6V0Q9mdfO2DVqlXMnj0bhUKByWQCOOTvzkAhyVTxtnjxYu6//3727t2LygmmsE7WP78o5dGv9gLwxk0ZTEw6tAC6flc2ap07/sNS5QjvmEk2G637iuio2YffsBS8giMdcsGUJImGglwkq4Xg1LFiV/sBZjWbMLQ0YGxtwtTZhtmwP1Hy8sXtwAiPlw8qrc6pkntJkrD2GOjZn+CZOtt796g7kFC564P2F4QfOgJi6TFQlb2WyHEzUWncZHoFrstmtVK38zc0Hl4EDM846Z8bSZL425t5bC5sBeD+c2J58iLnby+Rk5ODJEmMGTNG7lD6ndFoJCoqiv/973+cddZZrFy5kuLiYjo7O/Hw8ECr1XLbbbfR2NjI8uXL6e7uxs3NjXnz5hESYm/L82dfA8jLy6OxsZGZM2cCUFVVxcqVK7FarUyaNOmwdglykS15mjhxIqeddhqPPfaYHKd3uPs/Lebpr+3bDLxzywjGDtf3fs3Y3kx9fhYRY6aj0g6ON3FDSwONxTvQ+QY4pCdUa3kRXY01hI6YhEoz+LbfGYzMhi4MzfV0N9fT096CxtMLd7/g3tEbZ0uUjpU9oTJi6mqjp6MVQ0sDZkMXOh9/3P2DcfcPRqPzoL26jO7mOkLTJ8gdssuy9Bip3bERn/A4fCJOvhalvMHAhU9lYbZKaFQKdjw5keTwgV+VfDy6u7v5+eefmTZt2mHTT67olltuoaSkZFD3ZXQEWZKn3NxcJk+ezL59+wgKco2VVnd+VMSLq/YB8MHtmb17N0mSRF3eb+j0AeijE+QM8bhZTT00Fu/AbOgiMHHkCbcT6GqsoalkJ6EjJqL18HZwlMIBkiTR09HSmzBZjN3ofAPw2J9QOKK411mZjd0YmusxNNdjbG9G4+6FzWLGMzAUfWzyoEwSB4uejlbqdm4hKHmUQ1bO/uebvbz7o31LmFmpfvz0wGin//fLy8ujq6uLiRMnyh1Kv9u7dy9JSUns2rWL4cOdf2Swv8gyd/LGG29w1llnuUziBGCyHlww/vsvuqGlAbOxC59w51ghcDwO7glVn7+VtoqS4+5rYupso6k4j8DEESJx6geSJGFobaSxeAeVW36mYXcOVpMJfXQiUeNPIyRtHN5hMS6dOAFodB74hMcSkj6eqPGn4h0ajdVkpKOuksqtq2kqycPY1jRk+vIMJDdvPf7xaTQUbnNIC4O/nh5NmJ99hH71rhaWbK476efsb4mJiTQ1NdHU1CR3KP0uLi6O6dOn8/bbb8sdiqwGPHlqb2/n448/5tZbbx3oU/erQ5pk7u/zJEkSreWF+EbGD9oGfb09oTIm0FlfRV3+lmPuCWU19VC/OwffqPgB2YZmKLH0GGmrKKE6ey2NRdtRqjUEpYwmcvypBCaOwDMwdND+zJ2sA1PMbt5+RI0/laDETBRKFQ0FuVTn/kpb1Z7eFX6CY3gFR+AdGk397pz9KzNPnLtWxb0X/D6i8fePi+gwOPdecm5ubgwfPpz8/PwhkaDfeOONvPfee/T0DN3fowFPnhYvXkxsbCwzZswY6FP3q4NX22n3jzx1NVRjs1rxDh38q33cvHwJy5yC2s2dmm3r6W7+87tByWajoSAXNx8/WRuCupIDo0z1u7Opyv4FY3sL+thkIsfOxD8uBZ2Pv9NPbwyU7qZaPAJCUCiV6PQB+A9LJXLcTPRRwzE0N1C5dQ0NBbkY25qHxMVuIOhjEtG4e9BQuO2kv6cz0gOYmmpfgVXbauLfX+5xRIj9Kj4+nu7ubmpra+UOpd/Nnz8fLy8vli1bJncoshnQ5EmSJF5//XWuvPLKgTztgPhjh3HJZqV1XzH66IR+65k00JQqNYEJI/Aflkpj0Q6a9+xCsvW9F1VLeSE2m8Uhq3CGOpvVSkftPmpy19NYuA2NhzcRo6cRkjYOz8BQsXLxD6xmE8b25sO6iiuUKjyDwgnNmED4qKmo3dxp2J1N7faNdNZVHvFnWTg2CoWCwMSRWIzdtFWWnvTz3XdBPNr9PfNe/r6CvArHdDXvL2q1msTERHbv3u3yCblKpeKSSy7h9ddflzsU2Qzou+6WLVvYu3cvN9xww0CedkAcPG2nVivoqN2HUqV26C7kzsIzKJywzCn0dLRSs33TYXUO3c11dNZVEJQ0yik6qQ9WVrOJlrJCqrLW0FGzD5+IWCLHzcQvJhG1zvV7ypwoQ3M9Wk8f1Loj13lp3D3xi0smYtxMvEIiaavaQ2XWL/v7Sp3ctNNQplRrCEoaRXvlHoxtJ1f/ExHgzl9Ps4/aW20Sf/ugwOmTktjYWKxWK/v27ZM7lH5366238ttvv1FQUCB3KLIY0OTprbfe4qyzzuqX1u5yO3jkSYWNtopS9DGJLjvqotF5EJoxEXe/IGq2b6SjtgJJkrD0GGgqziMgPl2WjY9dgc1qobWihKrsXzB1tROUPIqwzCl4hUS5zChmfzowZXcslCo13mExhI+aSmDCCIxtzVRlr6Wtag82qxiJOhFaLx/8YpNoLNp+0rVlV58aRWSADoD1ha18tMG5p8SUSiXJyckUFhZis9mO/oBBLCIiglNPPXXIFo4PWPJkNBr54osvuO666wbqlAOq56DkydRcg9rN3eU3vFUolfjFJhGUMpq2fcX2jsOF2/DwD3HJEbf+JtlsdNSUU5W9FkNLA8EpYwhJG4fON8Blk3BHs1nMGFobj3sjYIVCgbtfECHp4wlMHElXQzXVOevoqKuw79UnHBev0Gj7jgXFeSc1WuSmUXL/gt+Lx+9eXERrl3OPDEZGRqJUKqmsrJQ7lH539dVXs3jxYqxD8EZjwJKnr7/+Gr1ez6xZswbqlAPq4Gk7Q105PpHxQ+aC564PJGzUFMzd9u0+PILC5A5pUJEkyX6xzl1HR005AfHphGZMROcbIHdog053cz0ad68THvU8kESFjZyCX2wS7ZWl1OSup7up1umnjJyJQqEgYHgG5u5O2qv3ntRzTUnxZ9YI++9CfbuZh784+Xqq/qRQKEhISKC4uNjlf2bmz5+PxWJhzZo1cocy4AYseVq0aBHz5s074n44g93B03ZqteqYpw1chamrA6upB5/wOBp259B6Aj2hhhpJkjC0NFC7fSMtZfaWFmGjTrGvEhsiibejdTfVOeR3T6FQ4BkUTvioaXiHxdBUmk9t3uaTruMZSuz1T5m07Sump6PlpJ7r7vPi0Wnt147Xf6okZ2+7I0LsN1FRUVgsFmpqauQOpV9ptVrOOussFi1aJHcoA25AMpnm5mZWrVrFwoULB+J0sjBZ7YmCUiHhHzVsSF38rGYTTUU78ItLwS82idCMCXTVV1O3cwuWHoPc4TklU1cHdflbaCzajkdQGOGjp9lrmhSueXMxEGxWC8bWBjwCj2/K7s8olEq8w2KIGDMdd78g6ndnU7crC7Ohy2HncGVu3np8oxNoLNyOzXrivZrC/HRcd0Y0ADYJbvqgAJvNeW/OlEolw4cPHxKjT1dffTXLli2ju7tb7lAG1IC8U3/++eckJSUxcuTIgTidLA6MPKmVDLl6n5a9u9F6+eAVEgmA1suXsMzJqHUe1GzbQHeT83cIHiiSZKOtooTaHRtx8/QlYsx0fCOGiVWJDmBoaUDl5o7G3cvhz61UqdFHDSdizAw0bu7UbNtAe9Vel78wOoJPeBwqNx2tZYUn9TxXzIgkNti+gnJLaTvvr6t2RHj9JiYmhq6uLhoaGuQOpV/NmDGDgIAAVq5cKXcoA2pAWhAvWrSICy64YCBOJZsDyZNGrRxSfXe6m+owNNcTNmrqIaNt9p5QGXQ1BNBYvAPP1nD8YpOHdJJg6uqgqXgHks1GSPoE3Lz1cofkUuxTdqH9Ouqr0mjxj0/DIzCMppIddDfXETA8Q6ws/RMH6p9qtm3AIyAUnf7Eavk0aiUPLBjODa/nAXDfpyXMHxNEgLdzbjSuVqsZNmwYxcXFBAcHH/b14uJiVq9ejSRJ2Gw2Jk+eTGZmJl1dXSxbtoyWlhZUKhVnn302MTExAKxcuZLKyko8PDy46KKL0Ol0SJLE4sWLmTNnDv7+/gP9MlEqlcyfP58PP/yQiy66aMDPL5d+v8qXl5ezZcsWrr322v4+lawMPfYhaY166CQHVrOJptKd+A1LRe2m6/OYAz2hTF3t1O7YiKm7Y4CjlN/Bo006fSBhmZNF4uRgks2KobkezwGqNdT5+hOWeQpaTx/7KFS1GIX6Mxp3T/QxiTSW5J3U9N34RD9mj7KvYm7qNPPAZyWOCrFfDBs2jJaWFpqbmw/5vCRJfPnll8yfP58bb7yRSy+9lK+//pqenh5++uknIiMjufXWW5k3bx5Lly7FarVSX19Pc3MzN910E7GxsezYsQOAnJwcYmNjZUmcDli4cCE//PADjY2NssUw0Po9efr444+ZMGECUVGDf4uSP2PoMQH2u6OhonnPLty8fI86TanReRCaPgF3/xBqt2+io3bfkLnQmLo7qN2xma6GakLSJ+AXmyR6NfUDQ0sjKo0WjafPgJ1TqVLjPyyV4NQxdNSUU7fzN1EL9SfsG1TraDnJ6bs75w3Dw83+O/TuL9VsKW1zRHj9QqvVEhsbS3Fx8WFfUygUGI32fUJ7enrw8PBArVaTn5/P2LFjAXsvJW9vb8rLy1EqlVitViRJwmQyoVKp6OjoYOfOnUyaNGlAX9cfpaenk5KSwueffy5rHAOpX6/0kiQNiaG85ubm3lYFBzYFdnXdTXUYWxrwj08/pmkShVKJX0wiQSljaNtXQmNhLlazaQAilYck2WirLKV2+0Z0vgGEZU4Ro039aCCm7I7E/u978ChU2ZC5OTgeB6bvuuqrMLSe+KrFYL0bN55pn8aSJLjp/QKsTlw8Hh8fT319Pe3tv68QVCgULFiwgCVLlvDSSy/x3//+l/nz59PT04PNZsPL6/e6Pb1eT1tbG4GBgcTGxvLWW2/R2trKiBEj+P777zn99NOdYhX7BRdcMKRW3fXrd3z79u2Ul5e75F52BystLcW2/1upUbv+Krtjma47End9AGGjTkGy2ajZtgFjW/PRHzTIWIwGandsprO+Sow2DQDJZsPQXIdHoHztQQ4Zhaouo27nb1hMRtnicVYHpu+aTnL67uJp4cSH2bcoyinr4O3VVY4K0eHc3d2JjIxkz57fNze22WysW7eOiy66iDvuuIMrr7ySZcuWHbUr+axZs7jxxhu58MILKS0txcfHB71ez/Lly/nss8/YuXNnf7+cI7r22mvJyso65HW6sn5Nnj788ENmzZqFr69vf55GVgaDgdraWiw2e9KkUbl+8tS6rwjtMUzXHYlKoyUoZQw+EXHU78qidV+xy3RxNrY1U7NjI1ovX8LFaNOAMLY1oVCp0Xrp5Q7FPgo16hTUbu7Ubt9IT4fzTinJxTssBrVWR1vFiTe71KiUPLggoff/H/yshPo25x3JHjZsGJWVlZhM9hhra2vp6OjoLQSPiIjAx8eHuro6lEolnZ2/7xfa2tp62DW0p6eHTZs2MXPmTDZv3kxMTAwLFixg3bp1mM3ydGCPiIhg0qRJfPzxx7Kcf6D1W/JktVpZvHgxV1xxRX+dwimUlZURFBSE2To0pu16Otroqq/CPy7lpKZIFAoFPuGxhI6YSFdjjUv0hOqoraB+Vxb6qAQC4tPEaNMAObCXnbP0VlOq1AQkjMA7PJa6nb/R1eDcS+oHmkKhwD8+lY6assM2FT8eo+N9mTvWvoqttdvCfZ8eXlfkLHx9ffH19e3dMNjHx4fOzs7eNgbNzc00NzcTGBhIamoqWVlZAFRVVR2SZB3w008/MW3aNDQazSHJktVqlXWrlEsuuYQPP/xwSExb99uVfsuWLRgMBs4777z+OoXsrFYr5eXlxMXF/Z48ufC0nSRJNO/Jxyc8zmFLs7WePoSNnIzG3XN/Tyjn3vizL5LNRvOeXbSWFxKcOgbvsGi5QxoyJMnWW+/kTBQKBb4RwwhKyqSpNJ+W8qIhcUE5VlpPH7xComjeu+ukvi93zBuGl85+k/LBrzVsKGp1UISON2zYMPbuta/K9PLyYu7cuXzxxRe8+eabLFmyhLPOOgtfX19OO+00KioqePXVV1m+fDnnnXceqoNavOzbtw+LxUJ8fDwA48aNY+vWrbzxxhuMGDECne74Sikc6bLLLmPfvn0UFBTIFsNA6bc+T8uXL+eUU05Bq3XOHhyOUF1djVqtRu8f2Ps5Vx556qyrxGo24RMZ79DnVarUBAzPQKcPpLE4D8/WRvxiUwZFTyir2URj4TasZhOhIyej0XnIHdKQ0tPWAgoFbj5+cofSJ3f/YMJGTKJ+dzbmrg4CE0egVGvkDssp6KMTqMpZR3dTLZ6BJ7YfZoC3lpvPjuXppfYpwJveLyDnsfGonfB9OCwsjJ07d1JXV0doaCgZGRlkZGQcdpyXl9efzthER0cTHf37DZq/vz/XXXddv8R8vHx8fBg/fjwrVqwgJSVF7nD6Vb/9hH311Vecc845/fX0TqGsrOyQUScAtYvWPFnNJlrLC/GP67+kxjMwjPDMKZi7Ouw9obqcuyeUvQ3BJhQqNaEjJorESQbdTbV4+DvPlF1fNB5ehI6cjCRZqc3bLNoZ7KdUa/CLTaJlb8FJFY9fOCWcpAj7SHheRSf/+bHSUSE6lFKpJCYmhrKyMrlD6Vdz5sxh2bJlcofR7/oleSotLaW0tJQFCxb0x9M7hfb2dtra2oiKiuptUwCu2+epdV8RWm897v6Hd8p1JLXOg5CMCXj4h1C7YxMdNeVOOd3R3VxH7Y7NeAaFE5Q8CqVqQJr1CweRJMk+ZefAvez6i0qtITh1LDp9ILU7Np3UUn1X4hkUgdrt5IrHVUoFD174e/H4w1+UUtPS44jwHC4mJob6+nqX3gfu4osvJisry+W3pemXK/3KlSsZM2YMAQEn1oZ/MCgrKyM8PBytVtu7NQuA1gVrnkydjikSP1YKhRJ9TCLBKWNoqyylocC5ekJ11OyjsXA7AcPT0UcnOPWohyvr6WhFkmzofOTrrHw8FAol/nEp+MUm07A7m856511eP1AUCgX+w9LsxeMnMSI3ItaH8ybak+gOo5W7Fxc5KkSHcnd3JyQkhPLycrlD6TdxcXEkJyfzzTffyB1Kv+qX5GnZsmWceeaZ/fHUTsFisVBRUUFsbCzAISNPzjjXfrJayovwDo0Z8P27dHp780GQnKYnVHv1XlrKCwlOG3fCdRqCY3Q31eLuHzzo9pL0CokkKGU0zaX5dNZVyB2O7LRePngGhdNafnIJz61z4/DxsI8AL95Ux5pd8r9f9CU2Npby8vKj9nQazE477TS++uorucPoVw5/12lpaWHjxo1cfPHFjn5qp1FVVYWHhwd+fvYi1YNHnlytz5OhtYmejlZ8IofJcn6VRktQ8mh8I4fJ3hOqrbKUtopSQtLGo3PSAuWhonfKzslW2R0rd30gwaljaN67m44a1x2FOFa+UQkYWurp6Tzxvlh+XhpumxvX+/9/+6AAs8X5EpTg4GBUKhW1tYNvZfGxuvDCC/nxxx97t59xRQ5PnlatWtU7bOeqKioqiI6O7p2uMVkPSp5cqOZJkiRaywvxjRyGSiPfqkmFQoF3WAyhIybS3VhDXd4WLMaB6wklSRKt+4ppr9pLSPp43Lxdt+nrYGHqbMdmMeOuH7ylATrfAEJSx9FSXkR71V65w5GV2k2Hd1gMrSe57915E0NJi/YGoKC6m5dW7XNEeA6lUCiIjo6mosJ1Rx0nTZqEj48Pa9askTuUfuPwK/1XX33Fqaee6uindRrd3d00NzcTERHR+7lDCsZdaOSpu6kWa48R77BYuUMB7L1hQkdOQePhRc229XQ1DsydW1tlKR21+wjJmIB2ADeeFY6su6kWd7+gQd+I1M3Hj5C08bRVltJeXSZ3OLLyiYzH1NmGobXxhJ9DqVTw4IXDOVCG+H/L9lLZ5HyjH5GRkdTV1fV2HHc1SqWSmTNnsnz5crlD6TcOTZ7MZjOrVq1y6VV2lZWVBAUFHdKI7NBpO9cYeZIkG63lxfhGD3eqfktKlYqA4en4D0+nuSSPppKd2Pqxo25b5R46qssISRuP1sO7384jHDv7lF0tnoNgld2xcPP2JTh1LK37iumodb6RkoGiUmvwiRxGa1nhSa2wTY3yZsFkez1iV4+Vv3/kfMXjnp6e6PV6qqpcd9HAeeedx4oVK5xytbQjOPRK/+uvv6LVapkxY4Yjn9ZpSJJEZWUlkZGRh3y+x3zwtJ1rjDx11lUBEl7BkUc9Vg6egWGEZZ6CubuT2u0bMXW1H/1Bx6m9uoz2ylJC0sah9RSJk7Mwd3dgNfWg0wfJHYrDuHnrCU4dQ8veAjrrnbNP0UDwDovFau456Z0Gbjk7Fj8vezPSL7bW80Oe87WGiIyMpLLSdf+tzznnHNrb28nNzZU7lH7h0ORp+fLlTJ8+/ZBW8q6kvb2d7u5uwsIOXWXlatN2ks1KW0Ux+phEp17JpNa5E5IxHo/AUGp3bHZoT6iO2gpa9xUTnDYOrZeocXIm3U11uPsFOdWIqCPofPwJShlDc+kuuhpq5A5HFkqVCt+oBFpPcjsbHw8Nd5zze/H4zR8UHHKT6wwiIiJoaWmhq8s1m6bqdDomT57sslN3Dr0yrly5knPPPdeRT+lUKisrCQsLQ60+tCHiwQXjrtCqoLO+CqVaMyhWMikUSvTRCQSnjqGtcg8NBTkn3RPK0NpEy97dBKeMwc1b75hABYc5sBGwK3LXB9j3wyvJo6ejVe5wZOEVHGGfmj3Jmsa540IYGWevUSypM/Dct861qtHNzY3g4GCXHn0666yzWLFihdxh9AuHXekrKirYt28fZ599tqOe0qkcacoO/lDzNMin7STJRnvVHnwihg2q5o863wDCMqcACmq2rcfYdmLD9GZDF42FufgPS0HnOziaLw4l5u5OzIZu3P36t9O9nNz9g9FHJ9CwOwdLj/MVO/c3hVKJb0QcbVWlfY4+Wa0Wdqz7np8+epPVn7xL9o/2i3NnazPrli7ip4/eZO3n79PZ0siDFw7nwP3s/y0t5tX3P+/tr2SxWHj//fcxGAZu5e4fHZi6c9W6oHPOOYcdO3bQ2toqdygO57Dkae3atSQnJ7tsV/HGxkZsNhtBQYfXWRw6bTe4R566G2tBAs+gwdcA0t4TahS+kfHU78reP/R/7EP1NouZht05eAZF4BUS1Y+RCiequ6kWd30gSrVrb4fjHR6Lzi+QhoKcfl0Q4aw8gyOxmnow9rHybtemXwAFp152A7MuWUja5FkAbP9lFbGpmZx2+Y0kjJpE7uqvSQz3Yu4I+56TZpuSD3d7U1JSAtivWePHj8fd3X2gXtZhQkNDMRgMtLWdeH8rZxYfH09UVBTr16+XOxSHc9iVfvXq1UycONFRT+d0KisriYiIQNlHDZCrjDxJkkRb5R58IuJQKAZnEvh7T6hJdDfXUZf3Gxbj0feRkiSJxqIdqNzc8ItLGoBIhRMxWPayO1kKhYKA+DQUCgXNpTtddmTiSJQqFT7hsbRVHrrnncVsYt+u7aRMnN47Mq7z9KKnu4vW+hoik9IBCItPwtDRQWdrM1dN0ePjZn+P3lqtZm1JD3V1dTQ1NZGWljawL+wP1Go14eHhLj11N378eFavXi13GA7nsCvkmjVrXLa/k9Vqpbq6us8pO3CdkSdDSwNWcw9eIc65wu54aD29CR0xGY2nN9XbNtDV+OcFuK37ijAbOglMGjVoE0dXZzZ2Y+ru6PfNqZ2FQqkiKHk0xrbmIdlE0zs0GlNXB8b2lt7PdbW1otG5U5S9kV8+e59fv/yQhooyDJ3tuHl69d7cKhQK3L19MHS2Ezs8novTf6+DfOLHNlZ++73TbCHm6lN306dPF8nTkezbt4+Kigpmz57tiKdzOo2NjWg0mt7tWP7IVbZnaa/cg0947KBvPHiAUqUiID6dwIQMmkvzaSrJw2a1HHZcV0M1HTX7CE4Zg0qtkSFS4Vh0N9Wi8w0YUv9GKq0bQSmjaasoobu5Xu5wBpRSrcE7NJr2g0afJMmGoaMNb79AZvzlGjKmnk7WD1/96T5xCoWCGy8/nTHD7atmyxqMbO6IxWazsXTpUj777DP27pUvOQ0MDMRms9HS0nL0gwehs846i7y8PJere3JI8rR27VpSUlLw93fNAtva2lpCQ0OPWEDtCtuzGNubMXV34B0aLXcoDucREEpY5hTMhi5q/tATqqejjaaSnQQlZaLx8JIxSuFoBvNedifDzcuXgOEZNBZtx9zdKXc4A8onPBZjW1Pv76y7lw8oFEQl2qfb9EGhePj4Yuhop6erszeJkiQJQ0e7/XjsCdQDC34vHv8ox8Lilb8wZswY5s2bx3fffTfgr+0ApVJJSEiIy+51FxcXR3R0NL/++qvcoTiUQ670a9asYcKECY54KqcjSVJv8nQkB0/bqQfpyFNHdTneoVEoXfSuXu3mTkj6eDwDw6jdsZn26jIsPUYaCrLxjR6Ou5/rNFx0RZYeA6bONjwChsaU3R95BoXhHRZD/e5srBaz3OEMGJXWDc+giN7Nk93cPQiKjKF+3x4Autpb6W5vwz8sEt+gUCoLdwJQU1qIzssbL/3vN/TxoZ7Mirb3VOqx2Hg7R4skSSgUCtm3SQkNDXXZ5Alg3LhxLrfPncOSJ1etd2pra8NsNv/pKsJDC8YH38iTpcdAd3OdS446Hez3nlBjaavcQ832DWi99PiExx39wYKsupvqcPP2Q6VxkzsU2eijE9C4e9KyZ5fcoQwo77Bouhqqe/u3jZx+JiXbfmP1J++y5duljJxxJu5e3oyccSZl+bn89NGbFOVsYvSph7bNqSzK59KxngTr7Zucb2/Q8vTH63nnnXeYNm3agL+ugwUHB9PZ2emyDTNdse7ppNf7unq9U21tLSEhIX/aNX2wdxjvqK3A3S8Itc5D7lAGhM7XH9/IeFrLCujpaMHY1oy73jVbbLgK+152g699hiMpFAr8h6dTk7t+/xSmazYK/SOtpw9aL1866yrxjRyGp68fU+Zfdthx3n4BTFtw1RGfJzIxjchEuNurgXs/2A3AN/WxPH/3ZDx18tZ5ajQaAgMDqa2tJT4+XtZY+sNZZ53FbbfdRmtrK3q9Xu5wHOKkh0mGSr3TnxnMBeOSzUpnXQXeYTFyhzJg/p+98w6P4yDz/2e2911pV1r14iZ3y44d27EDCckBlwAJkByEC4HAHeSod+EgwO8KcEDogePouaMcNSG0UC692XHc5W5JbrK6tLva3nfm98dacomLyu7O7Eif58kDklcz76rMvPO+3/f7ZlNJQqe78LS1nzEj3M1YTxfSZUSnc8hHLp0iFQ5irpwdycLl0BlMVLQuwX/84Iyd9MsJe20zkaHTBZlIu3GVhw1tLgD6Aik++3tlTDKquXWnRt3TjJMnNeudEokE4XAYr/fyF+3zKk9l1raL+4fRaHWYnLOj8iJJEoHjBzFXerG4vdhrmqhZtZFEYJihg9vJTMITao7SEg8MY7Q70RlNcoeiCKxVdRjtLgKzqH1nqfSCKF7UNHOqCILAx9+8YOJB96t/7uHogPztspqaGvx+P5mMOjVtatM9FSR5+qu/+qtCxKI4hoaGqKysxGAwXPZ15Vx5igz1YqtpLKtVLDMhNtJPOhamYt6Sic8ZLHlPKIPVwWDH1lm7lFWp5HfZzb4pu0shCAKV85eRDPqI+9VZqbgQQaPB6m0gMtRbkOM1V1t4x6vyfnaZnMQHfnxUdp8li8WC3W5neHhY1jiKxfXXX68q3dOMkqeBgQFOnz6t6uTpSi07uMCqoIxMMjPxKKlIEFt1+ZtiToZsKkHg5BEq5y9/mVdQ3hNqGZ6FKwmcOISv++KeUHOUllwmTTIUmDX6nslytn13aNa07+zeRhJjIwXb9/euv2qitiI/gPDUoTEe2i5/0qLm1t1rX/ta9u/fTyQSkTuUgjCjO/3u3btpaWlRpd4pm83i8/mu2LKDC6wKymg9S3SkH4vbi1Z/+cqaGpAkCf+xg1jcXiyXcai2uL3Utm8imzzjCRUNX/K1cxSfRGAEg9Uxa4YZpsJsa9/pTGZMTjex0f6CHM9s0PKxNy+Y+PifftpNJCHvA5PX62VkZOSypp/lSmtrKx6Ph46ODrlDKQgzTp6WLl1aqFgURSAQwGg0Yrfbr/ja89t25VF5kiSJ2OgAtqo6uUMpCbGRPjLxCJWtS6742rwn1HqsVXUMHch7Qsld0p+t5Ft2c1Wni5Hff7d8VrXvbNX1xEYGCvb3eN1yN9cuzT/8DwZTfOo3Jwpy3OkyvsVCbW7c4yxZsoTdu3fLHUZBmNGdfufOnbS3txcoFGXh8/nweDyTeu35gvHyqDylwgEkMYfJNbn3WM5kU0kCJ4/inr980iaggiDgalxA9bJ1hAdOMnpkN7lMqsiRznEuYjZDIuib0ztdBq3BSOW8pbOmfWeurCabSpCJFa7187E3zcdwZtDnG4/1cqBXPhd3QRBwu934/X7ZYigmK1euZOfOnXKHURBmXHlS66Td1JKn8qs8xUYHsFbVIWjKI96ZEOrtxuzyTGuhrMlRQW37ZgSNlsG9W0kUYNpHrUiSiJjLImYz5DJpxGwGMZeddpUgMTaK3mxDb7YWOFJ1YfHUYrA6CPfJWzUpBRqtDovbS2x0oGDHbPCYedeNjQDkRIn3/Uhe8bjH48HnU+d1Zt26dezatUvuMArCtE0yBwcHGRkZYfPmzYWMRxFks1mCweA0kyflV54kMUfMN4R32Tq5Qyk6mXiU2OgAte3T/z3V6vR42tqJDvcxemQP9tpmXE0LZ0XieS6SJJFLJ0lHw6RjYXKpJNlMilw6SS6dQrxM5UOrN6I1nPOf0YzBasdgvbQFwVzLbnIIgkBF8yKGDryEva4ZndEsd0hFxVpVh//YAVwtbQWbEn7nDY38cecwff4kWzqD/HTrEG/fLI8pq8fj4ciRI4iiiEZl15hNmzbR3d1NNBrFZivvXaLTTp52795Nc3OzatxCzyUQCGA2m7FYJidSTZWZz1M8MIpWb8Bgc8odStEJnu7CWt0w4+qFIAjYaxoxOlz4OveRDPnxtLWjV7GQWZKkvAP7mI9UNEQ6FkbMpNFbbHkRt9GMweZAazBNJEWCRpu/oQkCSBKSJCHlsuTSKXKZFLl0imw6RSYeJT46QCYRQ6s3YrDlXaTNFVUYbE4kMUdibBRn40K5vw1lgcHmxFzpJXj6GJ6FK+QOp6iYXG4kSSIZ8mMukOzAqNfw8dsW8IHv5Xfj/fPPu3j9ag8ua+l3fTocDjQaDcFgUHXDWPPnz8ftdtPR0VH2hZcZJU9qFYv7fL7L7rK7kHKrPE207FTu7ZSKBEmM+ai7qnB7qwwWO7WrNjJ2qpPBjq245y/DqiLRvZjNkgj6SARGSIyNAGCuqMJcWY2rcQF6qwPNZVYVXRS94ZLTcmIuSzoWJh0Nk4oEiQycAo0GvcWGoNOjVXkVpZC4mhYy2LGFdH0LBsuVB13KFUHQYPXUEhsdKFjyBLBpSSXXr3DzzAE/I+EM//rr43zzHYsLdvzJcq7uSW3JE8DixYvZvXv37E2e1C4Wb2lpmfTrz02edApPnsRshsTYCBUtbXKHUlQkSWLsVCf2uhZ0hsI6UwsaLZXzlmJyuvEfO0Ai6KNy3lI02hmvipSF8af46HAfcf8wOpMZS2U1VUuuwmh3FTXJ1mh1mByVmBz5m4QkiqQiY/iPHULK5ejf+RQWdw02byNGR4XqE/6ZoDdbsVY3EOzppnrJGrnDKSrWqjqGD+1Amr8MQVO4vXQffdN8tnWOkUyLfPvJPu5+RR1rWh0FO/5k8Xg8jIyMsHCh+iqvahGNT7vHpFax+FT1TnB22k6nFRR/cU+M+WaFCDcZ9JGJR3DWtxbtHHlPqM1kkwkGO7aSioaKdq5iIGazhAd7GNjzPL7ODnQGE3Xtm6hf8woqWhZjkiFZETQajHYXuXSS6mXrqFm5EY1Oz+jRPQx2bCEy1IuYy5U0pnLC1biAZNBHKjJ2ydf0HNnP7791P4MnugBIxWNse/SXPPnT7/L0L36Ab+D0xGs7nvkLT//iQbb+7udkzphTSpLEtkd/RSx06XMUG4PNiUarJxkKFPS4tRUm/v7VTQCIErzvR0cRxdKLxz0eD36/X5V+T2oRjU8reRoaGmJ4eLjsy24XY6p6JzjrMF4OLbt4YHhaU2flhCRJjPV04myYP2lrgumiM5rwLr8aW3U9wwe2E+4/qXhPKDGXJdR7nL5dzxAb6cfZuICGdddT0boYvUV+EWci6EOjN2C0OTFYHVTOW0r92utx1LUQGeyhf9cz+e+zOJdEXYjWYMRR18LYqa6L/h7Gw0F6DndQ4T3baj687VkqvPXceOc9rH7Vzex+/A+IuRxh/yix0BivuuPv8NQ30duZ1wP1HN6Hp74Zq7OiZO/rQgRBwFxZTTwwUvBjv/26Blqq8+3i7cfD/PD5wk32TZZzdU9qY/PmzXR3dxOLyb9PcCZMK3kaF4ursR87FYuCccYrT0q3KZBEkeTY6GUdttVA3DeImMlgr20qyfkEQcA57gk12MPIkd3k0srzhJJEkchgDwO7nyceGKZ68RpqVm7EVl1f0NbHTIn7hrG6a86remm0WmzeRmrbN+FZtIroaD/9u58nOtyn+GS11DjqW8nEIy9boitJEnuf+Qsrr/2r81rM/ceO0LJsNQAV3jpMVhu+gdMIGs2E1UQ2k0Gj1ZKMRenvPsz89qtL+p4uhqWymkRgpOA/f70uLx4f575fHsMfKa2HliAIqrUsmDdvHhUVFWXvND7t5Gnx4tIL6UpBIBCYclI4rnlS+mqWVGQMNBpVT9lJokjwdNcZK4HSJgQmRwV17ZvQaLQMdGxRlCdU3D/EwN4XCA/2UDl/KTUrN2JyuRXXZpZEkURg+JIWBYIgYK6oonbVJipa2gj1HWNw7xYSY6MljlS5aHR6nA3zGTvVeV5icbxjB+6aelzVZ0fw08k4kihisp6tOFrsThKRMPYKN576Zp791f8QDwdpWLScg1ueZNk11ytihN7krETMZgpqmDnO+kUVvHp1/iHaH83wiYeOFfwcV6KyspKxMflao8VCo9FMiMbLmWn9BXR0dLBihfrGYSVJIhQKTdl+YTx5UnrlKR4YwVJRrbgbZiGJ+QYBDdbqelnOrznjCeVqXsTokT2MnTqKJKNuIZdJMXp0L/5jB3HUz6Nu9WYsF1R1lEQy5EfQajHYXZd9nSAIWKvqqFv9Cmy1TYx2duDr3o+YzZQmUIVjr21CzKZJnGlrhf2jDBw/yqK1m6Z0nCUbXsn1b3036177RkZ7T2K2ObA4nOx56o/s+Mtv6O+Wb6+eoNFirvAQDxRnoe9HbpmPxZh/AHvw2QF2HC+tptHlcqmybQewbNmy2Vl56uzsVKVNQTQaRRTFSe2zO5ezbTtl3pAgnxgmAiOq1jtJkkRk4BSOumZZkwNBELB7G6lddQ2JoI+hAy+RSZS+vx/zDTKwdwsgUbf6Wuw1jQiCwhN8//CUkjtBo8FR20zd6s3k0ikG9r4wV4Uin1jYa5qJDPYA4B/sJR4J8eTPvsfjP/k2Y8P9dDz7F/qPHUXQaEjGzq4kiUdCmO3nT5hl0imOdWyn7eprOb5vJ566Jta+5lY6d24lJ2PCaq70Fu3nXe0ycs9rmwGQJPiHHx4lV0LxuNPpJJlMkkwmS3bOUrF48WI6OzvlDmNGTPlKKooix48fV2XlKRQKTQj1pkJmXDCuYIPMbCJGLp1U9S67VGSMTDIuW9XpQvQWG7UrN2K0uxjct5XoSGG2wV8JMZthtLODwPFDVLYuwdO2Gq3BWJJzzwRJkohfpmV3OXRGM9VL1+JsWnimCnVg1k/l2WoaSUXGSMcitC5fw2vv/hCvvut9vPqu91Hhraf9ur+mdfka6hYs5tShvQCMDQ+QjEXw1J2vFzy87Rna1m1Gp9eTy2RAAAEQxZys32dzRRXpaJhsqjgJxltfUcf8mvzw0J5TEb7/dGn+hgH0ej1Wq5VQqLymeCfD0qVL6e7uljuMGTHlu31fXx+ZTIZly5YVIx5ZCQaD03JMn6g8KVjzlBgbxeh0T93gsIyIDPRg9zYqym9p3BPKs2gVYyeP4Ovaj5jNFu18mUSMwf3bELMZ6lZfW1ZmqKlwfuzc6JjeIMp4xa9u9WayyRjDB14im0oUMsSyQqs3YPXUERk8ddnXLd14PYGhPp786XfZ+9SfWHPjG867TvgH+8hls1Q35m0/WldcxckDe3j6lw/S2LYc/SXW65QCrd6A0e58mTi+UOi1Gj55+1mvpU8+dIyRUOnE42pt3a1atYrR0dGyTgynfJfp6uqivr4ek0m+P5hiEQwGaWxsnPLXlYPmKRkOYHKqbzpynGwqQTwwTP2awrmJFxJLpRdDuxNf9z4G923F09aOscDC/UTQh6+zA1t1Q0H3fpWKuG8IS6V3xnHrjGa8y64mcOIwg/tepGrxGkwO+cbq5cRe18LQ/hdxNbeh1RsmPr/5jX878f9NFivXvOGOSx7DXduAu7Zh4mOrs4JX3v7OosQ7HYxON8lQAJu34covngZr5ju5eW01f9o1QjCe5b5fdvPD95ameOByufD7/SU5VympqanB5XLR3d3N2rVr5Q5nWkz5bt/V1UVTU2lGwEvJdMXiOVFivA2uVM2TJEmkQgFMjsmvnCk3okO9mCuqLrkGRAnojCa8y67G5m1g+MBLBfOEkiSJ8MApRo/soaJ1MRWti8sucZIkKa938tQU5HiCRkPl/GW4Ghcwcmgn0eHeghy33DBY7RhsLmIlahnLgclZSTLsL6plxT/dMg+bKV+N+9ELg2ztChbtXOei1soTQFNTE11dXXKHMW2mnDx1dnbS2lo812a5iMVi0xSLn7PXTqFtu0wsjAQYbOrcdyVJItGRPmzeqVcNS40gCDgb5uNdfnXeE+rwrhl5QkmSRLCni1DfcbzL12GrLs7Td7FJRYJIkjixpqUQCIKAvbaZqiVXMXaqk1Df8YIdu5yweRuIDPeq1g8r70ifKmqL1m038P6bWyY+/ocfHiWbK/4U7bhoPJVSnm/cTGlubp5dydPRo0dVuW8nGAxOSyw+rncC5bbtkqHAmVUbyoxvpuSnbfL+P+WC0X7GE0qnz3tCTWNiSJIkxk4eITY6QM2KDRjt5duaivuHMFdWIxTBP8jscueT1YFTBHsu7rytZqyeGsRMmlRYfZ5BkN+PaLS5SBV4VcuF3L6pjrb6/FqrA71RvvVEX1HPB2dF42qsPi1YsICjR4/KHca0mVbbbsmSJcWIRVamLxY/t/KkzOQkGQ5gVLHeKTrUh83bUHatKo1Oj2fRKiqa2xg9upexk5P3hMonTkeJB4bxrlhf1rsKJ1p27sK07C6GwerAu/xqIsO9hHpLb3goJ4JGi7WqTtWtS6OzsuB77i5EqxH4xG1nCwf/+uvjDI4VvyKk1tZdudsVTOlun06nOX36NCtXrixWPLIRCoVwOqcu4D0veVKg5knteqdsKkkiOFq27SpBELB5G/KeUKHJe0IFT3cT9w/iXXY1egXrvCZDOhpGzKYxu4r7O2qw2PMJ1GAPob4TRT2X0rB5G4n7h2T1ZCompdA9AaxqdXDr+ryVRiSZ46O/KP64vdPpLOuptEuxbNkyjh07VraV4CklTydOnECv17NgwYIrv7jMiMViU9Y7wQVtOwVqntSud4oHhjHaK9CZzHKHMiPOekJVXNETKjrcS3TodD5xKuOK0zhx/xDmiuqSrNMxWOx4l60j1HeMmG+o6OdTCgarHb3ZNuE4rjZKoXsa50Ovn4fDkh9U/9mLQzx7uLgVL7vdXvZLdC/GihUriEajDA8XxyG+2Ewpeeru7qaxsRGtyryCstksiUQCq3XqN6LzK0/Ka9ulIiGMNqd69U6BYSxudbim5z2hluBZ1H7GE2rfyzyhkuExAieO4Glbjd5iu8SRyod8y24Ia4Gm7CaDwebEs3AV/u79pGPhkp1XbsxnFumqEY1Wh8HqIB0JFv1cFTY9H3rd2aGp9/24k0y2eOJxq9VKNBot2wrNpXA4HNTU1JStWeaU7qhdXV00NzcXKxbZiMVi6HQ6jMapuzCnc+cKxpVXeUrHQqpdBCxmMyRDAcwV6kiexrFUVlN7Zt3I4L6tpM7cELKpBKNH91DR0lb0FlepyMSj5NIpTK7Siv0tbi/OhnmMHNk9o2nHcsJcWU0iOCrrrsViYrA6SEdLkwy/cUMNy5ry1fwj/TG+/n+ni3Yuq9WaX6+VUJ/haznbFUwpeTp+/LhqkyebzTYtwfG5lSedAgXj6WgYg81x5ReWIYmgD73JqorW1YXoDCaql63Le0Id3E7w9DFGjuzBUunFVqMen7V8y84ji/O9o2E+RnsFo517VZtQnIvB6kCj1ZEMF7fNJBcGm5NUrDTaII1G4BO3LWD8lvHp356kz1+cFTEajQaLxUI0Gr3yi8uMxsZGjh8vTwuRKd3t+/v7qaurK1YsshGNRrHZptcCUbJgXBJzpOMR1Vae1L7o+Kwn1HrCAyfIJuM4G+aX3VTh5Yj7h4o6ZXc5BEHAvWAFYjY7KzygBEFQdevOYMtXnkrV3lrWZOe2a2oBiKVy3Puz4lVQbDabKnVPtbW19PeXp4HrlJOn+nplLF0tJNFodFp6J1C2z1M6FkWj1aEzlreY+mJIkkhibFTVydM4kiiCJGF0VDC4/8WibZEvNZl4lEwiJqs/l0arxbNwBeH+EyVr+ciJpaKaeGBEdfoZyA8DSGKObDJesnN+4OYWKmx6AB7eMcLjB4qzSmVc96Q2yjl5mtJuu6GhoWntflM60WiU6urp3YSV7DCejoUwWB2qqlSMkwoHQRAw2l1yh1JUxFwW/7EDuJoWYa9rITbaz+jRvdhqGqloXlSSCbViEfcPY3ZVodHpZY3DYHPiqJ+Hr3s/tauueZlRZy6bZdfjvyMS8KHV6TGaLax85WuwuSpJxWPseepRYqEgGq2Wla98DZ66fFu145m/EBjqx2i2cPVfvwm90YQkSbz0x4dY+YpXY3WW3tTU5HIjZtJk4hEMVnW18wWNBoPFTjoaLlkr32HR84+vb+Xff5GvOr3/R0c5+IWNGPWFfZC22WwMDalvOrSxsZHBwUG5w5gWk/4JS5LEyMiIKvfaxWIxdVae1Kx3CoxgrqhSZWJ4LsGeLrR6I/a6lrwnVHUDte2bSIUCDO2fnCeUUon7h7B4vHKHAYCzYT4IXLJ917K0nRv+9r1c/9Z3U9O6kI5n/gLA4W3PUuGt58Y772H1q25m9+N/QMzlCPtHiYXGeNUdf4envonezoMA9Bzeh6e+WZbECfITnSaXR8WtOyfpEumexnndOi+rWvPX2WPDCb7y556Cn8NqtaqybdfY2Fi2SeGk7/Z+v59MJqM6wXg6nSadThdG86S4ylMYg1Wdeqd4YASLylt2qUiI6HAf7oUrzksS9WYrNSs3YHRWMtixlehIX9m1YTLJOOl4BHOlMpInQaPBs2Al4f4TZOLnt0e0Oh3elgUTP4OKmnrikfwNuv/YEVqWrc5/3luHyWrDN3AaQaNBzGWRJIlsJoNGqyUZi9LffZj57VeX9s1dgKUy37pTI+O6p1IyLh7XnPkT/dzvT3JqtLCTceOaJ1Flgw2NjY0EAgHS6bTcoUyZSSdPAwMD2Gw2HA51VTKi0ShGoxG9fnqtg3ROmT5PkiSRSURV4QV0IZlEjGwqgcnlkTuUopFf+NuJva75oi0IQaOlsnUJVYtXM3aq84wnVPm4Ryf8w5icbrQyt+zOxWBzYK1uIHj68sLfE/t2Utu6kHQyjiSKmKxn/8YsdieJSBh7hRtPfTPP/up/iIeDNCxazsEtT7LsmuunvD+z0JgrqkhHw2TTxZkOkxO92SZLNbat3sZbr83rgRNpkQ//b2HXjpjNZjQajeqqT42NjQiCUJbVp0n/FQ8ODuLxqO9mlUgkMJunL6g+t22nU9C0nZhJI+Vy6Mp8dcfFSIb8GO0uNNopSfbKimTQRzoWxlk/77KvM1dUUde+GTGbPs8TSunE/ENY3MqoOp2Lq3EBiTHfJb+PXbteJBYaY8mG6654rCUbXsn1b3036177RkZ7T2K2ObA4nOx56o/s+Mtv6O8+XNjgJ4nWYMRgtatyUbDebCWXTiLmsld+cYG556+bcdvzDwN/2OPjT3t9BTu2IAiYzWbVeT0ZDAYqKyvLUvc065OnZDKJyWSa9tcrtW2XScTQGk2y+OcUm3Q0jFGl9gswXnXqwtEwb1Jiaq3BSPXSddi8TQwf3E6o77ii23jZVIJ0JIRFIS27c9Ea8vqysVOdL/seHtu7nYETnWx8/VvQ6fUYTBYEjYZk7GybLx4JYbafX53PpFMc69hO29XXcnzfTjx1Tax9za107twq2665fHtLffvSNHoDglZX0om7cexmHR+5df7Exx/4yVES6VzBjm8ymUgm1VctrKqqUnfyNDAwQFWVfCPFxWLmyZMyBeOZRAy9SX3mkXBGy6VSITxA3DdILpPGUTt5fWHeE2oe3uXriQ73MXJop2LbMnH/MEZHBVrD1B39S4GzvpVMPEIyeLZycKxjB33dh7nmDW9Fbzx7vahbsJhTh/YCMDY8QDIWmZi2G+fwtmdoW7cZnV5PLpMBAQRAFHOIucLdXKeCwepUpTWDIAjozVbZBileu6aKqxbkH+xOjSb5wqOnCnZstSZPHo+HgYEBucOYMlNKnqY7zq9kUqlU4SpPCmrbZZMxdCp03pZE8UzypM7KkyRJhPqO42ycPy0bAqPdRe2qTWgNRgb3blHkVFXcP4ylhLvspopGp8dRP29i8i4RDXNo61NkUkm2/u7nPPPL/+a5h38EwNKN1xMY6uPJn36XvU/9iTU3vuG8aq9/sI9cNkt1Y34XWuuKqzh5YA9P//JBGtuWn5eIlRKDzUE6VjpDyVKiM1nIypQ8CUJePK49ox7/4qM9HBsqTBXMZDKRSqlvlVC5Vp4mLRoZGBigra2tmLHIQjKZpLKyctpfnzqvbaesypPJqY79Z+eSiUcQNFpVarkAkqEAuXQKa9X0zWg1Oh2eRauIjvQz2tWBrbqRihZleELl0ilS4TE8i1bJHcplsdU0Euo9Rioawmxzcsv7P3HR15ksVq55wx2XPI67tgF3bcPEx1ZnBa+8/Z2FDnfKGKx2xFyWbCqBXmV/S/nKU+nbduPMr7Fy53X1/PjpPlJZkQ/+pJM/f7R9xrYqJpOJsTH16dS8Xq/6K09qdBcvqOZJSZWnREyVO99S0bBqjT8BIoM92LyNBdGq2arrqV21iVQ4wOD+bS8bwZeDeGAYo92JTqaKy2TR6vRYq+uJDBbes0cJCBoteotNlbonvdlKJinvVNp7XtNMtcsAwP/t9/O7XTPfCmA0GlXZtqurqytLl/FJJ0/Dw8Oq3GtXUM2TQipPkiSRScZVWZ1Jx0KqFYtn00kSYyPYawrn4p/3hNqI2elhcN+LRIfl9YSSc5fdVLHXNBL3DZaVBcRUMKpU96QzWWQRjJ+Lxajln88Rj3/ofzuJJWemb1Or5qm2tlbdVgXRaBSXy1XEUEpPLpcjk8kUrPKkFKsCMZsBSUJrUPbT/XRQs2t6bLgfk9Nd8KRX0GioaF2c94Tqkc8TKpdJkwwFMCvQouBiGKwO9BY7sdHyaylMhrzuSX2VJ63BlLdqkdlQ8sZVHtYvcgHQF0jx2d+fnNHxxjVPatOpOZ3OstzbN6XkyelU1xP/uPjOaJz+1I8Sp+1y6SSCVqc6m4K8WDyiWrF4zDeIrbp4rfGznlAZBjq2koqUVj+RCIxgsNjLSmNjq64n5is/MetkMNjylSe13Yy1hny7LJeRV1w9Lh4fl3N89c89HB2YfjvRZDKRy+XIZkvvYVVMHA6HepOnXC5HMplUXfKUTCYxGo0z0s+c5zCuEJ+nXDql2DHwmZBJRBE0girbkdlkgkwiiqmiuHYgeU+otThqmxk+uLOknlD5XXbl0bIbx1xZTSocJJcpv/URV2JcNJ5LqasVJAgatHojubT8k2nN1Rbe8ar8wEAmJ/GBHx+d9t+bTqdDq9WqrnXncrnK0jl9UsnTeFZYUSHPMstikUqlZlR1AqVWntSZPKVjEQwWdYrF42MjmByVJVlXIggCjvrW8z2hinwDFbMZEkFf2eidxtEZzRisdhJjMxf8Kg1Bo0VvtpKOq0/3pDUoI3kCeNdfNVFbkb8eP3VojIe2D0/rOIIgYDQaVWdXMJ48lVsFdFJ3+0gkAqC6ylM2m532TrtxlDhtl8uk0OrVlzzl0km0Cp/Smi6JwDDmytKa0BrtzjOeUCYGO7YUdVlsYmwUvdlalhOg5spqRfplFQKtwUROZTdjGE+elFGhMRu0fPRNZ8Xj//TTbiKJ6bXedDqd6tp2TqcTSZLKrvo06cqTyWRCp1PXLrFsNjvj96TE9Sy5dAqdCsXiaq2oidlMXkhdUXoT2rwn1EoqWpfg6+ogcOIwklh41+tymrK7EHNlNYngqOwC5GKgNRhl1wYVA6W07ca5brmbzUvzfoKDwRSf+s2JaR1HjcnT+CBauemeJl15slhUqDMpSPKkxLZdUpVJRi6tzopaKhJEZzTLWpWZ8ISKBAvuCSXmsiTGRss2ecr7imlUO5mmpCSjUCipbQf5ltt9b5qP4YydzTce6+Vg79T/xtSYPJlMJvR6/USHq1yYdOXJai2/cvuVyGazaGc4kXaeVYFSKk+ZNBq9Qe4wCk4uo87KU95+Qf6WuN5spWbFBsyuvCdUZLi3IDqExJgPrcGM3mIrQJSlRxCEick0taFTUHurkCixotbgMfOuG/MebjlR4n0/mrp4XI3JE4DVap2rPJUTuVxuxpWn89azKKTyJOVyaLTqarHCeNtOfe3IdCyEwaoM7ypBo6GiZTFVS9YQ7OnC19kxY0+o/JSdt6yF/gabk5QKkyelVWgKhaDVybZ0+XK884ZGGtz5a9gLnUF+unVq5pBarZacAt/XTLFYLOqtPJnN5mLHUnIK37ZTxs1BzGURVJY8SZJ0RsulvspTSiGVp3Mxuzx5T6hcloGOrSTD0/OEksQcibGRsm3ZjWNUq6GkwrRBhUKj1SLllFehMeo13PfmBRMf//PPuwjGJv9wotbKk8ViUW/lSa1tu8IKxpVReRJzWfUZZOaySGJOdW27XCZNLpXAqEDX9HM9oUYO7STUe2zKbYZE0IdGZ1BMZW26GKxOMvFoUcT0cqI1mMhl1OdardTKE8DmpZVcvyK/tH0knOHfHpm8eFzNyZMqK09qbdsVJHnK5S86GgG0GmVUntTYtsulUwgajeoqapl4FK3BhKYE/k7TYcITasV6oiP9DB/cMSVPqLh/GIu7vFt2AFqjCUGjJZMor3HqKzHuxi2qzARUo9EiicpNMj76pvmYDPnb77ee6GXvqcm1hOeSJ+UwqeQpFovNJU+XYLzypFOK3kmSkMQcgsoqT+M2BeV+E76QXDqJrgy8q4w2J7Xtm9CZzHlPKP+Vjf4kUSQRGMFa5i07yCeROhXqgwSNFo1OT1ZlovF85Um5SUZthYm/f3UTAKIE//DDo4jilat/ak6eVNm2K0SSoUQKmTwpxeNJOlOqVlvlKZtOotUrP8mYKuXkXaXR6vAsXEnlvKX4uvdf0RMqGfIjaDQY7K7SBVlE5sb6yweNVoeUyym6Hfn26xpors5ribcfD/PD56+8gFqtyVM5CuEnlTyJoohGo4zKSiEpxPsaF4wrSSwOqK7yJIk5BBUm8OXoBm+tqqO2/Ywn1L5tpOMXL7fnW3Y1qqkWqjHJgDOJhsq0XOPXPyW/L71OwyduOysev++Xx/BH0qTTGe77wn/TcM2dGBe/nqWvfg8/+c2TAGg0GsQLzFrf+dGvIMx77UX/e/alfQC0XHvXJV+jBC72vi5k2/7jaK++h5s//M3zPv/srk6Ete8lGIm/7GtaXv9Jvv7zJ8/73DO7OrnpQ9/EfcO9WDZ9gKW3f4qPPPAw/SNTG4qZ1N1IrckTMOML+0TlSSltOzEHgoAgKCOegiFJCKjjJnwuuXSqLFeW6E0WalZsIHi6m6F926hoXYLN2zDx9yRJEvHAMFVt7fIGWkDyk2nqam8BIAig4ArNdBA05yRPCq7Cr19UwatXe3h8rw9/NMP7fnyUZO9e/vDoE7R4jLz1da/kkf/bwjv++StUOG2sWdz4smO8evNVuOxnPdS6T/Xz52d3otVqmNdYC8C7bn8NgeDZh5xnXtrH/qMnWdhSX/w3OQkmkzz99++38sG3XM9//34rA6NB6qpcUz7P9x55nvd98ee84+aNPPLF99JS5+b0UICf/OklvvrTJ/javX8z6WPN6uSpECXd8cqTUgwyYeYJoRKRJCl/kVcZuUwKo6NS7jCmRd4Tqg2Ty42/az/JoI/KBcvR6vSkwgGAsn1vF0NjMJCOqM+uAEFQdHtrOkxcKsrgbX3klvm8cChAIi3y0EsjQD2s+Tvq5pn5+n1Xs3rpfP7ps9/j09/4Gb//zsdf9rN62y3X87Zbrp/4+C0f/DwAt//1tTTV51c+/duH/nbi3zOZLPOue2f+3H/3puK+uUlypeQpGk/yqyd2sesnn2TIF+ZHj77IJ99105TO0Tc8xoe+8is+9JZX8cBHziZJLXUeXrFm0UUrV5eNeTIvEkVRtTfkmb6vTE5Zlaf8E6T6flYU4GelRCRRRCjzBxOzy0Pt6k1IYo7Bji0kw2P5ll1l+U/ZnYug0SJJ6ttvJwgCqO59lc/vXbXLSLXz5a377acS3PFfB9iwejEA+46eQBSlyya6p/qGeOT/tgDw0ffcdtHX/OpPz9E36KPa7eIdb/6rAryDmSMIwmWTp4ee2M3ilhraWmq486b1/M8fXpxywv/wk7tJZ7J87B2vuei/u+xTG4qb1ZWnQqA0zZNUDo9a00CSRFVWnvJJYfn/bWn1RqqWXEVksIfhA9sBCffCVTN2J1cSmXiERGBUVe8JIBkKoDNZyt7I9FzGb6zZdFLxDyc9owl6RhMv+3xOhMcOBPiHa/KttWw2R+/AEMFgkEzm4r+DX3vwN+RyItdvWMmKtpaLvu4rP3gEgH/425vRaoRLHquU7N27F73+0nYt//37rdz51+sBeO3GZYSiCZ7b3cV1a9smfY7u3hEcVhO1nsIYEk8qeVJbSXecwrTtxqftlP0HOsccxUYQBMwVVYQHTpFLJfB378Mvd1BFoHf7k1d+UZkRHeolOtQrdxgFZ2jfi3KHcEX2DmqBS08S//7pXQBoNRqGBnrRajT8+c9/ftnrookUP/jVXwC4dmXjRV+zr7OPfUdOYDTomF9tuOhr5KC/v58DBw5c9N86Tw2x49BJfvuVewDQ6bS85a/W8t+/3zql5KkQnaZzmVTypNFoVJlAzfQbKUkSmZyyKk9qFFUD6qw6wZn3pY6/rehIP4ETh7BWN5BNxDDYHDjr58kdVsGIDPeSDPpVJYIHGD26F3NlNbZqZYiHC4EkifTteJq61dcq3gpEHE3Alo5L/nuVK99OWrmklXVr1/LMlh2sXr2aproqLOazSdeXv/9rkqkMyxe18C8fueeix/rOb/4dgHf/zWt56+3K0DsBvP71r+fqq6++6L/99++3ks2J1P31fROfkyQJo17Hf913Bw5b3u4hFE28rPUWjMRxnvn3RU1eQtEEg75QQapPsz55msn7Gk+cQDk+T2q6GZ+LOnUZnBHrlvf7ErNZAicOkRgbxbNoFZZKL9GRfsIDJ6lonvyTodIRBM2EqaTa0Gh1qnpf0hn9jEanV/z7qvNoMek1JDMXXAckkTpTlG/94H8B+LcP/i1arZZ3/L8fAPDMz7/IdRtWAXkR+Ld/9icgr3W6WAvsUNcpHnthD1qthn/++4u/Ri4uJQ3KZnP85M8v8dV/vI1Xb1h63r/d+s/f4Rf/t4O//ev1aDQCu4/00Fzrnvj3E32jhKIJFjV5AbjthjV8/L9+y5d+/Nh5gvFxgpH4lHRPk06eys3AqhSct9dOKYJxVDd1nEdQZwKv1ekRFaA5mC6pSAhfVwdao4na9s0TbumWymr8xw6QScTK0orhYoiZNFqF34ingzr1hGeuFWXwtn70VO/LEyfAGB9gZO+jLKiv4mPvuZ1bX30N/f39Fz3GLx59lv4hH/U1Hu54/XUXfc1XH/wNAG96zSZaG5WlbxNFEe1FvAn/uOUAY+E4775180QFaZw3v2o1//2Hrdxz2yv5u1s285Gv/xqdVsuKBfX0Dge475u/YcOKVq5ZNR+AxppKHrj3dj7wpV8SjiW56+YNtNS56Rse4yd/egmbxchX/+n2Scc8qeRJq9Ve0YOhHJlp5WlcLA4KattpNCCJBe/vyo2A+rxooHxdqyVJIjJwiuDpLpyNC3DUzzvv902j02Nyuon7h3E2qKN1l8uUjxv8lFDZtQLOVp6UPoxxejTB/zx5GsjvRv3tP65EpxVY4LWwsMYCvPO810uSxPM//n9ce+21533+rjfdyF1vuvGy5/qfL93L/3zp3kKGXzAkSbpo5em/f7+FG69e/LLECeDNr1rDl37yOPu7+/jGP7+FL/zo/7jvm7+hZ9BPjcfJX129hM+9/9bzfrffd/t1LGry8pWfPs4bP/odEqkMLbVuXnftCu7926lNHk668jSXPL2c8ypPChGMn2sOp6YluoJGM3FBVBNavZFMorx2OuXSKXzd+8kkYniXX43RXnHR11k8NUSHetWTPKVTGKwOucMoOGqwy7gQ8UynRMmbFiRJ4v5fd088hP/Ta5t4/ZqqK36N2hJduHTb7tEHPnDJr7l6eSvSru9NfPyp976eT7339Vc8143rl3Dj+iXTC/QcJvUXo9bkaaZ7gs6vPCnj4jO+005SWZtVqzeQy5RfheZKaA3GslrKmhgbZaBjCxqdnrr2TZdMnAAslV7SsTDZ1MvHsMuRctpDOBVymRSaMlsRdCWkXBZBo1F05enxvaO81BkEoKHSyL+/qfWKX6PWPbPl6CU5qZ+C2WwmmSyfC/xkmXnydG7lSRk/eEGjAUFAzGXRop4Lolr3ipXL+5JEkWBPF5Gh01TOW4q1uv6KFzut3oDJUUncP4yjrqU0gRaRfPKkruXUkiSRS6dVlxSKOWVX3iOJLF/+7fGJj//rHW3YTFeOV63JUzKZxGKZmkml3Ezqp2C324nFYsWOpeTMdJNzOnc2edIpRPME4xvF1bV5W2swIWYz+XakRrml+KmiM1nIJhOKbp1kEjF8nR1ISNSuuga9xXblLzqDxe0l5hss++RJzGbIZVLoTC/XXpQzYiYNSOhUljxJuSwaBbfsvvXnU/gj+UGR16/xcMtV1ZP6ulwud1FhdbkTi8Ww2+1yhzElJnW1ttlsJBLqKL2fixrbdgCCVjfR81cLGr0BEMqiSjMVdCYLgkZDJq5M3VN0pJ/Bjq0YHZXUrtw4pcQJwOz2kgoHy/7nlo6F0RpMaFXW3sqlU2i0OlU9kACIYlaxladDpyM8tGUAAItBwzfvmrydh1orT4lEApttatcWuZnUHV+tlSc1tu0ANFqt6ipPgiCgNRjK/iZ8IYIgYLA6SMWUtXBWzGbwde1j7OQRPG3tVM5bMq0brM5gwmh3EfcPFSHK0pGOhjHYCrPWQUmodYJQyuXQaJSXZOREic891D0xOPzvb5pHs2fy1Uy1Jk+qrjzF41PbOFwOqLXypNHqEEV1VZ4gP5mmRtG40eYkHQ3LHcYEqUiQwX0vkkunqF29GUvl5FoKl8Li8RL3DxcoOnlIRUMYbOqbtMulk6rTcQGIuawiJ+0e3jrAkb58lXlpvZV/em3TlL5erclTPB5Xb+VpLnl6OYqtPOn0Z7QM6iI/maa+5Mlgc5COyl95kiSJUN8Jhg9ux+ZtoHrZOnQFuLFa3DUkwwFyZfw7mY6GMaqw8pRV6QShmM0ozll8JJTim388NfHx9961ZMoWN2pOnsqt8jSpn8Jc5eniKNVhvFwmuKZKuRpKXgmD3UU6Fpb1gp/3btpHNhHHu3w9RrurYMfWGc0YrA4SgWFs3saCHbdU5NIpssm4Ott2Kk2eculUQRL/QvLV3x0nnsp3BN71yjo2t7mmfAw1Jk+5XE7dmqd4PK46r6eCtu0UVHnS6tWaPBnJlZEn0mTRmyzoTVYSQZ8s5z/r3WSgtn1TQROncSxuL7Eybd3FAyMY7U60eoPcoRScXDqlOhE8jLcjlfO+XjwS4PG9+b9vt03Pl966YFrHUWPyFArlq+7lVnmadPIkiiLRqDIngqbLjJOnnIIrTyrUBqm1ogZgrqwmERgp6TklMUfg5BFGj+6loqUNz6JVRat8Wdw1JIM+xGz57fFLBEYwz1D3pVSUlmQUCiVV1JLpHPf/+tjEx19520Lc9ukl4tlsVnVWBWNjYwDqrDyNv6nxN6kW9Ho96fT0dRiKrTyptL2lN1nLbpXJZDFXVpMYG80vaS0BmUSMof0vkQoFqG3fhK26oagOv3qzFb3FRrzECeJMEXM5kiGfKpMnSZJUtbj5XJSUPP3wqV76/PmK+eY2F++4tnbax8pkMhgM6qqAhkIhjEZj2VXUJpU8GY1G9Ho94bByJoIKgclkIplMTnu/nZI1T+W08mOyGGwOcqlkWQuPL4XR7gJBIBUOFvU8kiQRHe7Lezc5K6lZuaFkN0+Lu6bspu6SIR9agwm9ubyeiidDNhlHEnPoLeXVLrkSkiTlhfAKaEeeGo7zwyd7gbyR8nfvXjzth5RcLkc6ncZkUpaWa6aEw+GyqzrBJJMnAIvFQjAYLGIopcdkMiGK4rRbd+cnT0qqPBkRM+mSVTFKhUanR2eyKGIyrdAIgoClspqYb7Bo55jwburppGrxaipbp+fdNF0sbi/J4ChiGXmQxUYHsVR6y27v1mRIR8MYLHbFOttPFzGXBUmU3YJBkiQ+/+tuMrn8w/k/39TMsobpJwmpVL6bYDTKnxQWklAohNVaftXPSf/V2Gy2CWGXWtDpdGi12mnv7Tu/baecC9D4E1duBi1JpWKwOhTliVRIbN4GYqMDRXGHT0WCDHZsRcymqWvfjLni8tvbi4HBYkdrNJMYGy35uadDLpMm7h/G5m2QO5SikI6FVDpBmETQaNHI3Ab6y+4Rdnbn75nNHhP/euuVF/9ejmQyidFoVF0iHwqFyk4sDlNIntxuN8PD5VVyvxKCIGA0GmeQPClzt52g0eRbdyrZZn8uBpuTtMLcuAuFweZCZzQRL2D1Ke/ddDzv3VTTRPXSdbJqQSzuGuK+8nAbj432Y7Q7p7ySplzIu6arz/gzm0zIvoMwHM/w1d+dmPj4W+9YjMU4sypvMplUXcsOYHh4GLfbLXcYU2bSyVNtbS39/f3FjEUWxnVP00GplScAndlKNqG+lToGm4OUSitPgiBgr2kiMtgzbR3euWTTSUYO7SQ63Id3+XqcDfNkf2q1ur0kxkYVv3tRkiQig6ex10zNAbpckCSJdFSdladsIobOJG8b6Jt/PEkgmp8sfePaKm5e7ZnxMdWaPA0ODlJXVyd3GFNm0nf8+vp6BgeLp8eQixklTzllap5gfDJNjcmTk1wqoUrROIC1up5sMk4qPLPJ1nhghMG9W9AajNSuuqYo3k3TQW91oDUYSMrkaTVZEmMjSGIOi7tG7lCKQjYZRxRzGFRYVZN7gvDAqTCPbMtXV61GLd94++QX/16OVCqlyuRpaGhI/cmT2tp2kE+exoV4U0WpgnHIj4arMXnS6vToTGZVisYhv5fQVttEqPfYlV98ESQxR+DEYXxdHVS0Limqd9N0EAThzNSdclt3kiQR6j2OvbZFdWLqcdKxcbG4ujyDADLJGHqzRZZzZ3MSn3347OLfz7x5Ho3uwiQ8aq08jYyMUF9fL3cYU2ZKbbvR0fIQek6FmWmeFN62S6oveQIwWJ2kY+ps3QE46ueRjoam7DieiUcZ3L+NVHiM2lWbsFUr84JkcdcQD4wgKXRjQdw/RC6dxF7bLHcoRUOtLTs407aTqfL0qxf66erPX3dXNtn40GsKt45oXDCuNnw+H7W10/e+kotZnzzNTPOk9MpTvCDaGaWhlEW6xUKr0+NomE/wVOekfn5576ZeBve9iNnpoWblRkUbHxpsTjRaHcmQX+5QXoYkiQR7unE2LkCjMifnc0lHwxis6hOLi7ksuXQKvQyap+Fgim//pQcAQcgv/tUV0P9PrZWn0dFR9SdPPp+ydQrToWCCcQWZZEJ+GSuSRE6FE3dGu4tUOKjKxHAce20zuUzqiu2ts95NXVQtXk1F62LFt5ryrTuvIqfuosN9AKq1JwCQRJFUNKgYHVwhySbiCFodGhn2EH75N8cmFv/+/fX1bFhQ2MqeGpMnURTVX3mqq6sjEAjMaJ2JErHZbNNeenyeVYGC1rNA3q5AZzKrUvdktFcgijlVV580Wi3OxoUEe7qQxItPpqUiYwx0bEXMZmTzbpou+dbdsKKMXMVshtDpY7iaFyIIyk5AZ0IyHECj1aG3lp+3zpUYF4uXeqr0hcMBntqfr6RW2fV84S3TW/x7KdLpNOl0uizNJC/H6Ogo6XRa3YJxr9eLJEn09vYWM56SYzabEQSBeDw+5a9V6mLgcQxWhyq1QYJGg7miquSLdEuNzVuPRqcneLr7vM+PC5qHD+7AUdtM9dK1itnjNVmMjgoQBJIh5ezLHDvVid5iU+2E3Tj5RccqdU0/I4QvJYl0ji+cs/j3q3+7iAprYYc0YrEYBoNBdXvtenp6sFgs6jbJNBgMVFZW0tPTU8x4So4gCFitVqLRqS+cVepi4HHy2iD1JU8AlsrqslsyO1UEQYN74Qoig6dJRfJJRjaVZPjQDqIjfXiXb8BR31qWN8GJ1p1Cpu4SY6PEfAO4Fywvy+/nZJEkiXhgGIsKFx3DuGt6abVc//3EaQYCeenHK5e4uHNT4ZPvaDRalvvfrkRPTw9er1fuMKbFlMolNTU19PX1FSsW2bDZbNNKnlKZcqg8qbO1ZaqoIpOIkk2qT9N1LgaLHWfjfHzdB4j5hhjs2ILOYKZ21SaM9vKelrK4a0j4h2XXronZDP5jB6loXozOJM+Ie6nIxCOImQwmZ6XcoRScvPFnuKRThMeHYvz46fw9Ua8V+O7dS4qSfKs1eerv7y9LvRNMMXmqq6tTZfJktVqJxaauDVLytB3kp5qyyQS5bEbuUAqOVqfH6KggPqbu6hOAvbbpjDB83Ltppex7uwqByVGJJIkTVTW5GDt1FL3Ziq2mcGPlSiUeGMHk8qjS3ymXSiDmshhKpOWSJInPP9xN9szi3/te18LiuuJokmKxmOr0TgADAwNl6fEE00ie1OgyPu3Kk4J9ngC0egNao3oNJS2V1arXPWXiUYb2b0erNyAIGlWNzwsaDebKauI++cx3o8N9xP3DuBesUHW7bpxEYES1LbtUNIzeYitZYvjozmH2HM/LIlqrzHzylpainUutladyXc0CU0yeWlpaOH36dLFikY3pJk9KrzwBGFWsezJXVJMM+RFVWFmTJInI0BnvpgoPtas24Vm0Cl/XflUNAVjdNcQDQ7K07lLhMQInDuNpa5d9kWwpyKaTpKNhzJXlM5U5FdKxUMm8q0KxDA/8/uzi32+/sw2zoThJmyRJqk2eBgYGaG4uTzPaKSVPixYtUm3ylEwmyWazU/q686wKFJo8GaxO1Vae9GYrepN1yk7cSkfMZvB1dhA83UXVkjVUtOS9myxuL46GeYwc2UMuM72VQkrD5HIjZrMl/x3NphKMHN2Dq6UNs2vmS1vLgURgFKPdiVZfXpOZkyUdDWMskd7pG4+eJBjL3y9uv7qa164q3u9QMpkkl8upsm3X09PDokWL5A5jWkw5eVLbtB3kJwl1Ot2UdU/j03Y6raDYkr/B5iCl0uQJwKyy1l0yfMa7KZfNezddcGN3NszHaHMyenSvYtebTAVBo81PTvpL17oTczlGj+zBUunFXtNUsvPKTd6iQJ0tu7xYvDQrZzpOhvjtS/kpUbtJywN3FvfmH4vFMJvNaFXUsgfIZrP09vbOjuRp4cKFjI2NqW5BsCAI02rdjfs8KbVlB3lDyVwqqdqpNIvbSzwwgpi7uJFkuSBJEsHeY4wc2nlZ7yZBEHAvXIGUy+Hr6lCUyeR0GbcsKEXrThJzjB7dg6DVUTlvqWIfegpNLpshGfJhqSzPsfArkYlHkESx6G27TE7kcw+d9V377O3zqa8sruu3Wlt23d3diKJIS0uL3KFMiyklTy6XC4/Hw4EDB4oVj2w4HA5CoalVaMYrT0q0KRhHo9NhsDlIhgNyh1IUDDYnOoNRMX5B0yGbSjB8cAexkX68K9Zf0btJo9VRvWwdmUQcX9d+2Uf9Z4rJVUUunSITjxT1PJIoMnq0AzGboXrJGsWvsSkksZF+DFYHeov6bsIAyVAAo6Oi6D/TXzzXz7HBvKHy6hY777ux+Gt8QqEQDof69hAeOHCA5uZm9PrCGoqWiin/pi1cuJBDhw4VIxZZcTqd00ie8k/9SlvNciEmp1uRS1gLgSAI2LyNRIfL0/k+7h9msGMrOpOZ2vZNk9ZsaPUGvMvWkYlF8HXtK+sWnkarxVxRVdRdd+MVp1w6iXfZOjS68rxgT4f84ug+bF71WjEkQ4Gie1cNjiX5zv+ds/j37sUFXfx7KUKhEE5neXu6XYzDhw/T1tYmdxjTZso/+cWLF3P06NFixCIrLpeLYHBqy2bHkyclV54ATM5KUiF1Vp4ArNX1pCIhMvGpT0zKhZjLETh+CF/3firnLcWzcCUa7dS8m7QGI94VV5NJRBnt3FvWrUuLu6Zouicxm2Hk8G7EbAbv8qtnVeIEkI6GyKYSWDzqXDsjSRKpcPGTpy//5jjJdP6af8+r6lk3v/gJjSiKhEIhXC5X0c9Varq6umZX8tTW1saJEyeu/MIyw+l0kslkSCQmrw0627ZTduXJaK8gq2Ldk1ZvwOL2Eh0uDwPXdDzC0P5tpKIhats3Ya2avs+JVm/Eu+xqxGyG4QMvkU2V58/YXFFFJhkveAKcScQY2r8NBIHqpbOr4jROdKgXa1XdlJPzcuGs3ql4ycyzB/08cyBfva92GPj83xR28e+liEQiE5pctXHy5MnZlTypdeJOq9Vit9sJBoOT/prMuGBc4W07teueAOw1jURH+hRdfcl7N51maN82zBVV1KzYgL4A60DyLbyrMdgcDO57kWRYOct2J4tGp8Nc4Smodi0R9DG0fxumiiqql16lClf2qZLLZoj5BrGrvGVXTL1TIpXji4+cXfz79TsX4Srw4t9LEQwGcblcqhxsOH36dNlO2sEMkiexjDUWl2KquqezVgXKbtuBunVPAEZHJVqDidjogNyhXJRcNoOvcy+h08fOeDe1FfRiL2g0VM5fjrNxASOHdpalBsziriFWgORJkiTCA6cYPbKHipbFVLYuQRCU/zdaDKJDvRhsjpIvyy0lxdY7ff+xHobG8r5qNyyr5K0bSzexqFa9UywWY3BwcHYlT/PnzyeVSqmydTeue5osZzVPyn8qMLncJIO+sp/MuhSCIGCvayYyeEpx7zEZDjC4dwuSKFK7elPRTBkFQcBR20zVkjWMnepk9OjesjLTNFdWk4lHySTj0z5GNpVk9Mhuwn0n8C5bh81b/GkopSJJIpGhHuy1LXKHUjQkUSQZ8mNyFudvqnsgxv8+2w+AUafhO3cvLmkVaLzypDYOHjyIyWQq29UsMI3kyWQy0dDQoEq7gqmIxnOihHjmZUrca3chJkclYi6nqtUeF2L11JFLpxRTYZMkieDpbkYO7cJR30rVkqtK4u5sdnmoW30tIDGwdwsxX3nso9Tq9Jic7mlN3UmSRHSkj8G9L6DR6aldvRmjo6IIUZYPcX/ePNbiVqcxJuQfTDQabVEqa6Io8bmHu8mdudB/4g0tLKyZeZt98ucXCYfDqk2eFixYUNbtyGnd9RctWqRKuwKHw0E6nSaZTF7xteWw1+5cBI0Gs8ujKjfuC9FotdhqmogMyK/Jy3s3bSfmG6RmxQYcdS0lvVBoDUY8baupbF1C4PihfBUqrfwqVH7qbmrJUzaVYPTIboKnunAvXIln0Sq0ekORIiwfIoOnsNc0q7plOe6aXoy/rT/sGGbfyfzD5nyvmfteV9odbOOmzWoUix89erSsxeIwzeRp+fLlqkyedDrdpEXj43onKI/KE6hvlcnFsNc0kQz5ZV1JE/cPnfFuslK76hrZ9CaCIGCtqpuoQvXvfo7g6W5FL1K2uKtJx8KTmhrMZdKMnTrKwJ7nJ6pNFrc6HbSnSjLoJx2LYKtRr1BckqSirZwZi2Z44A9npSnfeediTEVa/HspgsEgTqezrKszl+Lw4cMsW7ZM7jBmxLTu+ldddRWHDx8udCyKoKKigkDgylNp5VZ5gvw4eDoWKdtx9smgM5qw1zYR7Oks+bnFXA7/8UP4ug9QOW8ZnoUrFDEerjUYqVq8hupl60iG/PTvfo7wwEkkUXmTiVq9EaOj4rKeT2IuR6jvOAO7nyMdC+NdsWGu2nQOkiQx1tOJs2EeWhVbM2TiUXKZFCanu+DH/vofThCO5xf/3rHRy1+tKPw5rsTY2BgVFepsPR85coSrrrpK7jBmxLSTp66uLtLpdKHjkR23243ff2XNzHnJU5lUnrR6A0ZHheqrT46G+aQjIRJBX8nOmY5FGNr/IulY+Ix3U23Jzj1ZTI4KvMvX4164kuhwH/17nifcf1JxlSjrJVp3uUx6ImmK+4fxLF6Nd9nVk3Zlny3E/cPkUklVC8UBEmMjmFweNAVemLv7eJA/7Mgn706zjq/9rTwTYT6fD7e79ElbsQkGg5w6darsk6dpPRa3tbWh0WjYs2cPGzZsKHRMsuLxeOjo6CCTyVx25855bbsyqTwB+Q32gRHstaXt35cSrU6Po2EewZ4uTE53UcvekiQRHepl7NRR7HUtuBoXKHpnmiAIWCqr8+tQ/ENEBk4RPN2NtboOm7dREYmIudJL4MQRcukUGr2BdDRIZKiPuG8Ag81F5fxlRdO5lDuSJBI83YWzaUHBkwqlEQ+MFHyaMpMV+fxDZz2dPv8386lxFX/I40KSySTRaFSVydPWrVupqqoq60k7mGbypNVqWblyJS+++KLqkieLxYLZbCYQCOD1Xlo/cX7bTrk3ywsxV1Yz1tOJmM2o2m3ZXttCZLCHuH8Iq6c4VaBcJo3/2EHS0SBVS67C7CqfC50gCFg9tVg9taQiQaJDvQwf2I7ObMHirsFSUY3eapclQdEajOgtNnzdB8ilE2RTSaxVddSs3IjBql6/okIQHe4HScJWrW6Lhlw6RToSwrJ4TUGP+9Nn+zkxnLfKWDvPwXtvkOf76PP5cDqdGAzqa0W/9NJLZV91gmkmTwDr1q1j9+7dhYxFMXg8Hnw+3+WTp9y5gvHyeQLWm63oLTbi/mFVe+BotFqcjQsI9nRjcXsLPnGUDAXwde3DYHVQ2765rPU2RrsLo91FResS4oFhEoFhhvpOoNHpMVdWY6mowmB3FfU95tIpUpEgibFREoERctkMuUyKytYlmCurFaEdUzpiLkeot5uK1iWKrn4WgphvAKOjAq2hcFWhAX+S7z2Wn9TVnFn8q9XIc233+/14PMXxrpKbjo4O1q1bJ3cYM2baV6S1a9fyta99rZCxKAa3282pU6cu+5pyrTwB2KrqiY0OqDp5ArB5Gwj3nyI63Ie9pqkgx5QkkVDvccL9J3E1L8Je26ya9pFGp8NWXY+tuh5JzJEMBYgHRgicPEw2mUBrNGO0OTBYnRhsDrRGEzqDCUGrm9T3QJIkxDNJUTaZIB0Lk46GSEfD5NJJdCYr5goP7kUr0RnMDHS8cEbTMpc4TYbIYA9avRGLW50LgM8lNjKArbYwf9OQ/928/5FjpDL56/oH/qqRNa3yVTl9Ph9Lly6V7fzF5PDhw/z93/+93GHMmGlfla666io6OzvJZrPoVLYzajK6p3OTJ10ZaZ4ALJ5axno6yaaS6IwmucMpGoKgwdW8kLETR7BW1c9YA5JNJfB17SOXSVOzcoOqW0iCRou5ogpzRRWQXy8znuikoyGiI/3k0gkkUUTQaNAajGj1JgStNp9ICQJIEpIkIeWyZNOpvM+UJCJotGiNJgxWByZHJY66FgxWx8vayAarg0RgGJuK97IVilw2Q7jvOJ7Fq1WTzF+KTDxKOh7FWsAk8ZkDfrYczk9Z17gM/Mdt8wt27KmiZr1TKBRShVgcZpA8LV6ct6nfvXs369evL2RMsjMZ3VM5+jyNozOaMDkqifsGcdS3yh1OUbG4awj3nyQyeApnw/QviDHfEIFjB7B4aqheunbWVUO0Oj1ml+e81TLjiVHuTGKUy6Tyi5klEQkQyCdRGq02n1wZTGj1xkkv6LW4vWfay3PJ05UI953AYHMWbfWPkoiNDmCprCqYZjOWzPLF35wVif/n29twWOT7+1az3mnr1q243e6yF4vDDJKncdH4tm3bVJc8wZV1T+Xo83Qu1qo6woOnVJ88CYJARXMbI0f3YK2qQ2c0T+nrxVyOsZNHiPkGcS9YXjTxeTkiCAKCTo9Gp0dvKbwLssVdM2HqqebhhpmSiUeJDPbgXaG+6/CFSJJEbHSAitYlBTvmd/+vh5Fg3nbnNSvd3Ha1vOts1Kx32r59O1dddZUqqqMzKpmoWTR+Jb+n8ytP5feLYHF7ySZipOMRuUMpOiaXG4vbi//YwSktDU7HIgzte5FMPEJd+6a5xKnE6M1W9GYbcZX7ks0ESZLwHzuArUYZNhPFJhUJImYzmCsKk1x09kf5xfP5xb8mvYZvvaNN9hu7Wv2dAPbu3asKsTjMMHlau3YtBw8eLFQsiqKqqopgMHhJI9ByFowD+UmqimpiIwNyh1ISKluXkIlHiI70XfG1kiQRGexhaP82LG4v3hXr0ZlKtxB0jrOMt+7muDiRgVPkMmlcTfIYOZaa2OgAFk8tgmbmHlaiKPG5h7rJnbmU/79bWpjvlffvPJFIEIvFVJs8qcFZfJwZ3fXPFY2rDbPZjN1uZ2Tk4k+96Vx5t+0ArNX1xEb7kSTxyi8uczQ6Pe4FKxg7efSy62lymTSjR/cQ6jtO9dKrcDUvUvViVaVj8dSQDI4i5tR3jZkpmXiU4Olu3AtXqt4QE/It9PjoANbqwuhlfvvSEAd68pX3RbUWPnpzS0GOOxOGhoaorKxUpd4pHA5z4sSJueQJYMmSJeh0Ol588cVCxaMoampqGBq6+Ib3chaMj5OfpBJIBEblDqUkmCuqsLhr8B87cNH2XTLkZ7BjCwC17ZuLsjNrjqmhN9vQGs0kxmbH7+hkkSQJ35l2ncmhzv1nFxL3DaI1mjDaZ/5+A5E033j05MTH3717MUa9/NfxoaEhamrUaTXx1FNPUV1dTX19vdyhFIQZ/bZotVo2b97MY489Vqh4FEVNTQ3Dw8OI4ssrM+VsVTCOIAjYahqJDJ2WO5SSUdm6mEw8RnT4bPtOkkSCPV2MHN6Ns2E+VYvXlLXppZoQBAGLu2audXcB4f6TiJnMrGnXAUSGe7HVNBVEk/S1358gkshXM9++qYbrl1bO+JgzJZvN4vP5VJs8Pfnkk1x//fWya8oKxYxT7Ve96lVs3bq1ELEoDpfLhVarvahw/PzddvI/sUwXW3UDyZCfTDIudyglId++W87YqSNkUwmyyQTDB7YT9w9Ts3KDqkwv1YLV7SURGEESc3KHoggy8Sih3mO4F66YFe06gHQsTCYWxlY185bdzu4gf9qVl2O4LDq+8jZlJKAjIyNYLBZstsJPriqBl156iVe96lVyh1EwZnzXv+6669izZ48qdU+CIFyydXeeYLwMp+3G0RlNWCq9RAdnT/XJXFGF1V3LyOHdDOx9Ab3FTs2qa1RtelnO6K0OtHoDiTGf3KHIjiRJ+Lr3Y69pmjXtOsi7p1ur6mZsWZHOinzu4e6Jj7/wlgVUO5VRZVZzyy4ajXLgwAGuu+46uUMpGDNOntrb2wFUr3u6UCNT7tN252KvbSY60pc3OJwFiLkckiSRiUewVNXiXrB81jzBlyNzrbuzhPtPIuayOJsWyh1Kychl0sRGB7DXNs/4WD95uo+ekfzAyPr5Dv7+emXobyRJYnh4WLXJ0xNPPIHH42H+fPmc2wvNjO/6Op1O1bonj8dDKpUiEjnfD6lcFwNfjPyCTRMxn/ptC9KxMEP7tpJNxXEvWkl8dJBUJCR3WHNcAYvHSyIwjHQR/eFsIRnyE+o9hmcWtesAYiP9GGzOGVeGe30JfvB4vsKu1Qh8711L0Mi0+PdCxsbGAKioUGc18cknn+S6665TlSSiICWTG264gS1bthTiUIpDp9NRVVX1stZduTuMn4sgCNhrm4kMnJqSiWQ5IUkS4cEehva/hMVTi3f51diq6nE2LWD06G6y6aTcIc5xGQw2F4JWRzJ0aeNaNZNJxhk9upeK1iUFmTYrFyRJJDzYM+OqkyRJfOHXxyau2x9+TSOrmu2FCLEgDA4OUl1djUZT3l2MS7Ft2zZuuOEGucMoKAX5SalZ9wQXtyxQi2B8HFt1HWImo8qR8FwmzeiRPYT7TuS9m5oWTng3OepaMTndjB7ZMydIVjD51p2XuP/i1iFqRsxmGT2yG2tVHfaa2bXnLzY6OPGznwlP7vPx4tF8dae+0sin3jSvEOEVjOHhYWpr1bnBIBwOc/DgQVXpnaBAyVN7ezuCIKh26s7r9RIMBkkkzpornmdVUOZtOwBBo8Ve10K477iqqk/J4BnvJkGgtn3Ty7ybBEHAvWA5AP7jh1T13tXGuO5pNpi6jjMuENfqjVS0LpY7nJIiSRLh/hM46ltnZFQbTWb50m+OT3z8zbe3YTcrZ7F3NBolFotRVVUldyhF4cknn6Sqqop585SVsM6UgiRPWq2Wa6+9VrW6J5PJhNvtZmDgrCZITYLxcew1jWTiUVLhgNyhzBhJFBnr6WLkyG6cDQuoWrz6kt5NgkZL1ZI1JIM+IgOnShvoHJPG6KgAQSAVGpM7lJIROt1NJh7B09Y+65zuE4ERxEwGW/XMRN3f+XMPvnB+zdZN7W5uXausJKWvrw+v14ter87l12rUO0GBkidQt98TQENDA729vRMfn9u2M5Spw/iFaHR6bLXNhPpOyB3KjMgm4wwf3E4iMEzNyo3Ya69srKczmKhavIbg6W5Vti7VgCAIWCpnT+suNjpIeLCHqiWzz7RVkiRCfcex17fMaI/dkd4Iv3whv/jXbNDwX3ctVtRNXJIk+vr6aGhokDuUoqE2f6dxCnbXV7vuqa6ujkgkMjF1pybB+Lk46ppJhQOkouU5gRYbHWSgYyt6q52alddgsE5eFGq0u3AvWM5oZweZeLSIUc4xXSye8daduturqWgI/7EDeBatwmBRjrC5VKRCAbLJOHZv07SPkRMlPvdwN+KZX5V/u3UerdXmAkVYGMbGxkilUni9M9N0KRW16p2ggMlTe3s7Go2G559/vlCHVBR6vZ6amhr6+vJrPdRkVXAuWr0Rm7eRcJlVn8RcFn/3AQInDuFZuAL3/Ol5N+VFuU2MHNlNLpspQqRzzASToxJJEklFgnKHUjRy6RSjR/bgbJyPpbJa7nBkIdR/HHttMxrd9LVJj7w4yKHT+YegJfVW7r1p+olYsejr66O+vh6tSq0nHnvsMTwej+r0TlDA5Emr1XLjjTfy29/+tlCHVBwNDQ309fUhSZIqNU/jOOpbiQdGyqb6ko6GGdz3IplkjNr2TVjcMzOaczUvQm+xMXp4F2JOnZXUckXQaDBXVqu2dZfLpBk+vBOTsxJHvfpuOJMhFQmSCgdnZE/gC6f5zz+ev/hXafIKURTp7+9Xdcvu0Ucf5aabblJUq7RQFPS36dZbb+Wpp54q5CEVRXV1NZlMhkAgoLppu3PRGc3YvA2M9XTJHcplkSSJ8MAphg68hNVTi3f5enTGmZflBUHAs6gdQaNl5PDuWeO8Xi6cnbpTV+tOzGYYObwLndGMe8EKVd5wroQkSYz1dGKva5mRzutrvztOLJn/u33nK2p5xWLleWONjo6i0Whwu91XfnEZIooizzzzDLfccovcoRSFgiZPN910E11dXRw7dqyQh1UMWq2W+vp6+vr6VOfzdCGuxgUkgz5SEWVONuUyKUaP7Cbcf5LqZWvPeDcV7maj0eYn8EBi9OicB5SSMLvciNkM6WhY7lAKhpjLMnJ4Fxq9gaq2dgSVmiVeiWTQRyYWwVnfOu1jvNQ5xl/25Ic+Kq06vnyHMlfZ9Pb20tDQoNokedeuXYyOjqrOHHOcgv6Fut1u1q9fz0MPPVTIwyqKhoYG+vv7SWXP3kzVJBgfR2swYq9rYexUl+Ke8BNBP4N7tyJoNNSu3ozJUVmU82i0OqqXrEXMZRk9uncugVIIgkaLuaJKNa07MZdj5MjuvGVG2+oZTZeVM+NVJ0fDvGkvAE5lRO7/9dmH9y/dsRCPXXmTiplMhqGhIRob1Wt6+vDDD3PjjTdisVjkDqUoFPzx5o1vfCN/+ctfCn1YxVBZWYlOpyMWT098Tq+wXnqhcNa3kolHSAaVsc0+793UyeiR3TibFuBpW412hlvWr4RGp8O7dG3epXwugVIMVk8Ncf/LF3aXG2I2y8jhnSBB1ZI1s2pn3YXEfYOImQyOGWidfvRUL6dH82bG1yx0cvcr6goVXkEZGhrCarXicMxsX5+SeeKJJ7j11lvlDqNoFPyu//rXv54dO3YQCpXnqPuVEASBhoYGoon8LjSNkF8yqUY0Oj3OhvmM9XTKfpPKJOMMHXiJRGCEmlUbsddc2bupUGh0erzL1p3RpOyeE5ErAJOrilw6RSYeufKLFUr+92kngkZD9dK1aLTKcb0uNZIoEjzdhatpwbQrbz2jCf77ifziX51W4LsKWvx7IadPn1a1ULy3t5eDBw9y8803yx1K0Sh48tTW1kZjYyOPPPJIoQ+tGJqbm0mk8jdQnQr1Tudir21CzGSIjQ5c+cVFIjY6wGDHVow2Z967SQbfG41OT/XSdUiSxMjhXYgq9TMrFzTa8dbdsNyhTItcJs3wwR3536slV83qihNAdLgXQdBgnaabuCRJ3P9wN5kzFjL3/nUTKxpthQyxYESjUQKBgKpbdg899BDt7e2q3dcHRUieID9194c//KEYh1YEVqsVSchf7NTk8XQxBI0WV9NCgqe7Sz51Juay+Lr3EzhxGM/ClVTOXybrTUaj01G9dC2CRsPwoR3k0inZYpmDsl0UnE0lGD64A63RTNXiNbNW4zSOmM0Q7D2Gq3nRtFfQPLZ3lO1dQQAa3Sb+7Vbl2jz09PRQW1uLyWSSO5Si8ac//UnVLTsoUvL0hje8geeff161buMAaPJaGzWKxS/EWl2PVm8g3F8648x0NMRgx4tkk4kz3k3KcODVaLVUL7kKncnC4L4Xy9aJXQ2YK6rJJOJl40cGkAwHGNz3Ika7a1ZP1Z1L8HQ3Bosdc+X0/sYj8Sxf+e3Zxb//dVcbVpMyE9JcLsfp06dpbp6+rkvpxGIxtm3bxhve8Aa5QykqRfnLveaaa5AkSdWeTznySZNKteLnIQgClfOWEu4/QSYZL+q58t5NJxk6sB1rdR3e5VcXxLupkAgaLZ5Fq7DXNjF8YDux0UG5Q5qVaHQ6zC5P2VSfIsO9jBzahatxAe4Fy+cSJyAdCxMd7qVy3tJpaxj/688n8Ufy2wDesMbDG65S1uLfcxkcHESv1+PxeOQOpWj8/ve/p6qqihUrVsgdSlEpyl+vTqfj5ptv5te//nUxDq8IUpl8b10rzY7pK6PdhbWqnrETh4t2jvxait2EB05RvWwdrsYFivVAEQQBZ8N8PG3t+I8fZKxHeZYOs4HxXXdKRpJEAicOEzzVSfWSq2bknK0mJEkicOIw9tpm9Jbp6ZMOnY7w8Nb8w4vFoOGbdy0uZIgF5+TJk7S2tir2ulYIfve733HLLbeo+j1CkZIngFtuuYWnn366WIeXnUwu7zCuFXJFr8YoBVfzIlKRIPFA4W9WiaCPwY6tCBotte2bMTmU5wh8MSyV1dSu3EjcN8jo0T1zQvISY66sJh2PKPZvMJdJM3JoF8mQn5pV12ByqdNNejrERgfIJuM4GxZM6+uzOYn/+FUX488sn37zfJo8ytURhUIhQqGQqoXioijy3HPPqb5lB0VMnl7zmtfQ19fHnj17inUKWRl3GDfodUQHT8scTWnQ6g24mhcxduJIwcTjkigydqozvwi1aSGetvaiezcVGr3FRs3KjUi5HEMHtin2Rq5GtDo9Jqdbka27dDzC0P5tCFotNSs2ojep0yxwOojZDGOnjlLRsmTay38f2jJAZ38MgOWNNj78GmUnJSdOnKChoQGDQXmmnYXiySefJJlM8spXvlLuUIpO0ZInh8PBzTffzIMPPlisU8jK+G47g9FAdLh31nj/2LyNaHT6gojHM4lY3rtpbJTaVddgr2ks21KvVm+getlaTE43Q/teJBn0yx3SrGF8152SiAdGGNqf37lYtXjNtBMEtRI8fQyDxY7FM70l3iOhFN/686mJj79792JFmxWn02n6+/uZN0+5U4CF4Mc//jG33XabqhPEcYr62/b2t7+dP/zhD4iieOUXlxGSJE34iRgNerQms6w+SKVEEAQq5y/Li8dnMOUUGx2YmDqqXbVx2poHJSEIGirnLaWipY2RI7vzOqg5R/KiY3FXk46GyKYScoeCmMsROHEEX2cH7vnLz4zfl+cDQbFIRUJEh09TMW/JtL83X/ntceKp/N/Wu6+rY9MiVwEjLDw9PT24XC5VO4qnUin+8pe/cOedd8odSkkoavJ00003EY1GeeKJJ4p5mpIznjhB3ufJUdtMeODUrBEMG+0ubDVN+Lr3I0lTS4zF7DneTYtW5qdsVOZzY/M2UrNyA8mx0Tk7gxKg1RsxOipkrz4lw2MMdmwhHQ1Su+oarFXqNQicLpKYw9+9H0fD/Gmb3W49EuCJjvzKKI9dzxffMj3NVKkQRZETJ06ovur0yCOPYDabZ0XLDoqcPBmNRm6//XZ++MMfFvM0JWe8ZQeg12qwVtUj5bIkiiCkViqupkWI2Szh/pOT/ppUNMTgvq1nvJs2Y5mmr0s5YLA6qFm5EYu7huEDLxHs6UJSWQVWSVjdNbLpnsRcjsDJI4wc2om9pgnvig2qqKQWg+DpYwgaDc766SUSyXTuvMW/X7ljIW4FLv49l97eXnQ6nardtgF++tOf8ra3vQ3NLLHgKPq7fPvb385jjz1GKqUeN+ZxsTjkTTIFjQZHXSuhvhOzpvqk0WrxLFxBqPcY6SvsF5MkiXD/SYYPvIStuuGMd5Nyp2IKhaDR4GpaSM3KjcTHRuaqUEXEXOklFQ6W3PV9otoUyVebHPXqHkOfCalIkMjgKdwLV07b4+q/n+yl35/fK/qKxS7uulbZCYkkSXR3d7NggXJtVwpBMBjkmWee4e1vf7vcoZSMoidPmzdvxmq18tBDDxX7VCXjvMrTGZGiraaRbDJOMjR7hMJGRwX2mmb83Qcu2b7LpVOMHN5FeLAH77KrcTbOV/VF5GIYrA5qV16Dxe2dq0IVCZ3RhNHuLIqNxsU4t9pkq2mcqzZdgfF2nbNhPgbr9Np1J4fj/OipXiD/0Prdu6evmSoVg4OD5HI5VdsTQF4o3traysqVK+UOpWQUPXnSaDTceeed/OxnPyv2qUrG+ZWn/LdQo9Vhr20m3Fe6FSZKwNm0EDF38fZdYmyUgY4taLQ66to3YSwT76ZiMFeFKj6WErXu8tWmraTOVJuc9fMUfxOXm3y7ToujYXrtOkmS+PzD3WTP6E3/+aZmltRbCxliwZEkia6uLhYsWKD6VtZDDz3EO97xDrnDKCkl+YneeeedPPfcc/j96qjKnF95OnvRtNc2k4oESUWCMkQlD+e172L59l3eu+koo0f3UtG8CE9bO5oy824qFhdWoXxd+8jO+UIVBIvbSzIUIJdJF+X4mUSM0aN789UmbwM1c9WmSZGKjJ1t101z8e+fd4+w61j+YaPZY+Jfbm0tZIhFYXR0lEQioeo9dpCfJNyxYwd33HGH3KGUlJIkT8uXL2fBggX8+Mc/LsXpik46dzZ50p2zGFirN2CvaSI0y6pPRnsF9rpWfJ0dpGLhvHdT0EftqmuwecvXu6lYjFeh6la/AgSBgb0vEDhxmFxGPbpAOdCZLBisDhKBkYIeN5tK4j92kMGOLWh0eurWvAJnw1y1aTKI2QyjnftwNi6cdrsuHM/w1d+dvaZ++52LsRiVP6Hb3d3NvHnz0Knc4+vBBx9k48aNNDU1yR1KSSlZLfEd73iHanRPF2vbjWOvayEZHL2iiFptuJoWIEkiQ+PeTSvV4d1UTHQmM56FK6lZeQ3ZZIL+3c8RPN09t+JlBljc3oK17nLZDGOnOhnY8zxiNkNt+2bcC5bPimGHQiBJEv5jB9BbbDjqp18p+s9HTzIWzS/+ffO6Km5qV/5S3UAgwNjYGK2tyq+QzZTf/OY33HXXXXKHUXJKljzdcccd7N69m5MnJz/arlQu1baDvHDVWlU/q7RPYjaLv/sAuUwaQaPBYHOqzrupmBisdqqXXkX10rUkg3769zyX9w2bM9icMhZ3DYmgDzGbmfYxxFyOUN8JBnY/Rzoawrt8PVWLV6M3K1tjozSiQ6dJRYJ4Fq6YdpVu/6kwj2zLJ8M2k5av39lWyBCLRnd3N62trap32t67dy/d3d3cdtttcodSckqWPNXX17N582a+//3vl+qUReNylScAR30rMd/QrNhxlorkvZty6RR1q6/Fs2gVgROHyCRicodWdpgclXhXrMe9YDnR4V7697xAdKR/ykaksxm92YrebCMxNjrlr5VEkchQLwN7niPuG8TT1o53+dUY7c4iRKpu0tEwY6c68SxahVZvnNYxsjmJzz3UPfHxf9w2nwa38qt+oVCIkZER5s+fL3coRecHP/gBN910Ey6XS+5QSk5JRwDe/e5384tf/KLs17VcrvIE+Qu4taqW0Onul/2bWpAkiVD/CYYPvoTN20D1snXojCYslV5s3kZGO/fOVU6mgSAIWCq91LZvxtW0kNDpbvp3PUeo73jRhNBqY6qtu1w6RfB0N/27niXcf5KK1iXUrLoGs0v57SElImazjHZ24KhvxeR0T/s4v3yhn66B/EPYqiYbH/irhkKFWFSOHDlCS0sLJpPyE72ZkE6n+fWvf83f/d3fyR2KLJQ0ebrtttsIhUI8+uijpTxtwbnQYfxiuBoXEvcPkY6FSxVWyRj3booOnsa7/GqcDed7N1U0tyEIGsZOHpUxyvJGEARs1fXUXfVKKuctITHmo3/XM/iPHZx1erqpYvHUkBgbveKy7nQ0hK97P327niUVCeJesJy6Nddi9dTOicGniSRJBE4cQms04myc/tqUobEk3z6z+FcQ4HvvWoLuEtdaJeH3+/H5fCxatEjuUIrOz372MwwGA3/9138tdyiyUNLfRpPJxN133813vvOdUp624Jzbtjt32u5cdCYztpomgj1dpQqrJEx4N+n01LZvwmh/uXeToNHgaWsnNjpAdKRfhijVgyAIWNw11KxYT82KjUiSxNC+Fxna/xLRkT7E3Fx170L0Zhtao/mirTsxmyUy1MvgvhcZOrAdQaOhrn0T3mXrMFdWzyVNMyQydJpE0Idn0aoZfS+//NvjJNL5h9T3XF/P+gXKb51KksThw4dZsGABRuP0WpXlxIMPPsh73vMetNrZqW8t+Qzle9/7XlasWEFvb2/Zuq6ea1Uw7jB+MZwN8+nf/SzJUACTs7IUoRUNSRQJ9nQRGTpN5bylWKvrL3tx1JsseNraGT26F73ZitHuKl2wKsVgc+BZuIJcSxux0QHC/ScJnDiCraoOq7cBg9Uxd/PnbMIZ9w9j9dQiSRLpaIjocB+x0QH0Zis2byPWqto5/7ECkgj6CJ7qxLtsHTrD9FtWzx/y8/T+vCdgtUPP/Qpf/DvO8PAw0WiUDRs2yB1K0Tl06BA7d+7k4YcfljsU2Sh5HbStrY1NmzbxzW9+s9SnLhgX7ra7FFq9AUf9PII9nWW98y6TiDG0fxvJkP+Md1PDpG7S5ooqXM0LGT2yh2wqWYJIZwdavQFHXQu17ZvxLl2LKOYYPrCd/l3PEjh+iMTY6KzXm5krPMT9w/i7D9C/8xmGD+0EwLtiPbXtm7DXNs0lTgUkk4jh6+ygct7SGW0SSKRzfPGRs4t/v/a3i6iwKv/nNF51amtrQ69Xfrwz5Rvf+AY333wzdXV1cociG7K4d/3DP/wD9957L/fff39ZlvzO1zxdPolw1LUQGewhERjB4vYWO7SCIkkSsdEBAscPYatppKJ50ZQtCOy1LaRjEUaP7sG7fD2aMvx5KxVBEDA6KjA6KpDmLyMZChAPjOA/dhAxm8FcUYW5shpzRRVavbpHpiGvxYuPjZAIjJAM+kCSyGVSuBetwuSomPYy2jkuj5jNMHpkN9bqemzemYm6H3z8NAOBvFns9UsreNs1NYUIsej09vaSy+VoaWmRO5Sik0wmeeSRR/jFL34hdyiyIsvV5NZbbyWTyfCrX/1KjtPPmIstBr4UGq0OV+OC/DLYMqo+idkM/u79jJ06SlVbO5WtS6bl3SQIAu75yxAEAf+xA2X1PSgnBI0Wc0UV7vnLqF973cTqkMjAKfp2PM3QgZcI9Z0gHY+o5mcgSRLpWJhQ73EG92+jb+czRIf7MNpd1Ky6BnttMxq9AbPLPZc4FQlJkvB17UNrNFPRMjMPpuODMX78dB8ABp3Ad965uCza0LlcjqNHj7J48WLV77CDvNbJ5XJx4403yh2KrMhSeTIYDNxzzz18+9vf5m1ve5scIcyIybbtxrF5GwkPnCQ20j/jJ7NSkIoE8XV1oDNaqG3fNCP9AuRv7FWL1zC470XC/SdwNqjf/0ROBEHAYHNgsDlwNS0km0qSOFORCfV2A2f+3erEYHNgtDnRma2KvlFJkkgmHiMdC5GOhklHQxO7FE0uN3ZvA+bFa9Aazgp1rVU1jBzahTRfnEueikSwp4tMIkbNqmumvbcO8knY5x7uJifmr633va6FtrryMCU9deoUer2ehgblX9sLwQ9+8AM++MEPzopE8XLItnTnnnvu4f7772ffvn2sWrVKrjCmxVQqTzC+y2wRY6c6sVbVKtZ9W5Ikwv0nCfV242xciKO+tWA3VK3BSNWSNQwf2I7OZMHqqS3Icee4MjqjCXtNE/aaJiRRJJOITiQgkaHTBGJhziZUDgy2fFKlM1pkabOKuSzZZOJMghSe+F8QzsTnwFbThMHmQG+2XfJ31GBzIWi1JEN+zBVVpX0Ts4DIUC+RodPUrtyIdob6sUd3DLP3RN7WZV61mU+8oaUAERafTCZDV1cXa9asUfTDR6F49tlnOXbsGO985zvlDkV2ZEueamtreeMb38hXv/pVfvKTn8gVxrSYjFXBhVg8tYQHThHqO4GraWGxQps22XQSf9d+sqk43uXrizIdZ7Q5qWprZ7SzA41OP2dCKAOCRpNPQKwOOFMFnajqnElSokOnScciSGIOQatDazDm/9Mb0RlMZz8+8zmN3pC/cQjCmf8954FCEvNtQklCkiTETJpsOkUunSSXSZFLX/BfJomUyyFotBPVsckkShd9r+dM3c0lT4Ul7h9m7OQRqpeunfEOy2Asw9d+f/7iX7NBmQ+YF9LZ2YnD4aC6ulruUErCAw88wNvf/vZZ6Sh+IbKue/7whz/Ma17zGoLBYFn9MM6zKpikcZsgCFTOW8rwwR1Yq+vRmyzFCm/KJAIj+I4dwOR0U7t4dVGnkMyV1VTOX8bo0b351Rc25fu3qB1B0GCw2s/bei9JEmI2k09yJhKb/P+mImPnfU6awsYAQaM5k3iZ0OrzCZjBakdb4TnvcxqdviBP8ha3l9HODiqlZbOiMlAKkqEAvq59eBatKogFyzf+cIJQPG9o+pb11bxm5fRdyUtJOBzm1KlTvOIVr5gVv1t9fX089thj7N69W+5QFIGsydPGjRuZP38+3/zmN/nXf/1XOUOZEldaz3IpjHYX1qra/BPbkquKEdqUkMQcYz1dRId6qZy/DGtVXUkuArbq+gmX8poVG+YWrioQQRDQ6g35Kb3L/HgkSconT5KU38F3psIEEiCcU5HS5P9XoynpjcboyN/cU+HAjFaFzJEnHYswemQ3Fa2LCzI93HEixO+2DwPgMGv5Wpks/pUkif3799Pa2orD4ZA7nJLwwAMPsGHDBpYtWyZ3KIpAVsWXIAh85CMf4Qc/+AHZ7OVXKSiJKy0Gvhyu5jZS4THigZFChzUl8t5NL5EKBaht34TtCqaXhcZR34q1qo6RwzvJpVMlO+8chUUQBDRaLRqdLp9sGYzojCZ0RjM645kWn96ARqdDo9WW/Al9fFdg3Df5XXdzXJxsMsHI4Z3Y61ux1zTN+HiZnMhnHz67//Ozt8+nrqI8nLn7+/uJxWKzYg0LQCwW48c//jH33nuv3KEoBtnl8m9961uBvIK/XJiKz9OFaPWGvHj85GFZjAwlSSI63Mdgx1ZMTjc1KzfKUvkRBIGKlsUY7RWMHN6FmM2UPIY5ZgcWT173pBaLBjnIZdIMH96JudJbsGnZnz/Xz/HBOABrWuy878by2DiRyWQ4ePAgy5YtmxWGmJA3xayuruZ1r3ud3KEoBtmTJ71ez8c+9jEeeOABxCloJ+TkvMrTJKbtLsRW04hGqyfUd+LKLy4gYjaDr2sfYz2dVC1eTUXrYllHuAVBwL1gBRq9gZHDu6+4yHWOOaaDyVGJJImkIkG5QylLcpk0w4d2YLDYqZy3tCDVw4FAku/+Xw9wdvGvVlMeuqHOzk7sdjv19fVyh1IS0uk03/72t/nkJz856+0JzkUR34l3vetdBAIBfvnLX8odyqSYSeUJzojH5y8j3H+STDJeyNAuSSoSZLBjK2I2Q137ZsVMHwkaDVWL1yBoNPkK1FwCNUeBETQazJXVxP1zrbupImYzjBzaic5omfGy33P50m+OkTyz+Pf9Nzawdl556IbC4TAnT55kxYoVs0IkDvD9738frVY70SWaI48ikieLxcK9997LV77yFblDmRTnTtvpplF5gjPicU9ePF5MJEki1Hec4YPbsdU2Ub107XlGgkpAo9VSteQqQGDkyG7E3OzeyzZH4Rm3LJhr3U0eMZth+NDOvEdbW3vBqtTPHPDx3MEAADVOA5+9vTwW/85Gkbgoivznf/4nH//4x9HpZJ0vUxyKSJ4A3v/+93Ps2DH+/Oc/yx3KFZmqw/ilcLUsInVmH1kxyKaSjBzaSXS4D+/y9Tjr5yn2aUmj1VK99CqQpLkK1BwFx+xyI2bTZ8w257gSE4mT3kDV4tUFS5ziqRxffOT4xMcP3LkIp6U8bsp9fX1Eo1Ha2spjIrAQ/PznPycYDHL33XfLHYriUEzy5HQ6ed/73sf9998vdyhXZKZtu3G0eiOuljYCxw8VXDAdD4ww2LEFrcFI7apNRTG9LDQarY7qpWtB4IyIfC6BmqMw5Hf/Vc9N3U2CXCbN8MEdaPXGM4lT4Qwrv/9YD8PB/HTtjcsrecuG8liWnkqlOHjwICtWrJg1InGAr3zlK9x7772YTDNb0aVGFJM8AfzTP/0Tu3btYuvWrXKHclmmup7lcti8jejNVsZOHp1pWEDeuylw4jC+rg4qWpfgWbQKTRmVWzVaHdVL1iIImryNwdwU3hwFwuqpIe4fmmvdXYZcOsXwoR1ojeaCJ07dAzF++mx+8a9Rp+HbZbL4V5Ik9u3bh9vtpq6uTu5wSsYf//hHTp48yfve9z65Q1EkikqevF4vd999N5/97GflDuWypArUtoOzE2cx/yCJsdEZHSsTjzK4fxupSJDaVXnvpnJkXAOl0RsYPvAS2VRS7pDmUAEmVxW5dIpMPCp3KIokk4gxdOAl9GZbQTVOAKIo8bmHuhmXi37ylhYW1ihny8LlGBgYwO/3s2pV4QTz5cAXvvAF3v/+988afddUUVTyBPCxj32Mp556in379skdyiUpZOUJQGcyU9GyGP+xg9Nq30mSRGS4l8F9L2J2eVTh2q3RaqlavBqjzcXQgW1zN7w5ZoxGq8Vc4ZmbursI6WiIoQMvYa6szk/VFXgk/Xfbh9h3Kq83W1hj4b7XtRT0+MUimUyyf/9+Vq5cidGorEGbYvL888+ze/du/vEf/1HuUBSL4pKnlpYWbr/9dv7jP/5D7lAuyXmLgQvkTWLzNqK3WAlMsX037t0U7OnKeze1yOvdVEgEQUPlguVYq+oZOvDSnE/PHDMmP3U3lzydSyLoZ+jgDhx1rfnrR4GrK4Fomm88enLi4++8czFGvfKvUePTdR6PZ9Z4Oo3z2c9+lne/+92zZuHxdFDkb/AnP/lJ/vjHP3Ls2DG5Q7ko45UnrUZAU6Dkabx9F59C+y4VHmNAgd5NhUQQBCqaF+FsXMDwwR0zbm3OMbsxV1SRScTnKplniPkGGT2ym8p5S3A2FGca9+t/OEn4zOLft230csPymS8TLgX9/f34/X5WrlwpdyglZe/evTz33HN89KMflTsURaPI5GnZsmXcfPPNfPKTn5Q7lIsyXnmaylLgyaAzmqloWYL/2IHLtu8kSSLUe4zhQztw1DYr0rup0DjqWnAvXMHo0b1ER/rkDmeOMkWj02N2eYj7h+UORXYigz34uw/gaWvHVt1QlHPsOhbk0R3577XTrOOrf1seu+CSySQHDhyYde06gI9//OPceeedNDc3yx2KolHsGNbnP/95Vq5cyd69e1m9erXc4ZzHeOVpqkuBJ4PN20DcP0Tg5BE8C1/+xJNNJfF17yOXSuJdsQGjzVnwGJSK1VOLRqdn9OheMvEYruZFs0rAOUdhsHi8RAZ6cDYWZkdbuSGJImMnjxDzDeJdtg6jo6Io58lkRT5/zuLf+9+ygBqX8hOR2dyue/bZZ3n++efp7u6+8otnOYqsPAG0tbVx1113cd9998kdyssYdxjXzXDS7mLk23fLifuHX2aeGQ8MM9ixBZ3RnPdumkWJ0zhml4falRuJ+4cZPbJ7bqHwHFPGXOklHY+UbDWSkhhf8JsMj1G76pqiJU4AP3mmj5PDCQDWzXPwnleVRyIyW9t1kK86feADH6ChoTiVSDWh2OQJ4FOf+hRbtmzh6aefljuU85ho2xUheYJ8+65y3lL83fvJppLneDftz3s3LVxZVt5NhUZvsVGzaiOSJDG0fxuZREzukOYoI7Q6PSanm8Qsa92lYxGG9r2IVqenZuUGdKbiWQX0+xN8/7HTAGgE+N67FpfF4t9oNMq+fftob2+fde26Rx55hKNHj/KJT3xC7lDKAkUnT/X19Xzwgx9U3A9zvG1nKIBNwaWwVddjrqxm9OhuBjpePOPddE3ZejcVGq1OT/XSqzBVVDG0fxuJoE/ukOYoIyxu76yauov7hxk6sA1rdT2ettVotMV7+JIkift/fWziOvmh1zSyukX5XkG5XI5du3bR1NREbW2t3OGUFFEU+bd/+zfuu+8+KivLQ9AvN4pOniBfRuzs7OThhx+WO5QJMkUSjJ+LJEkYrE7S0TAanU4V3k2FRhA0VLYuoaJlMaNH9hAeODXnHj3HpLBUeklFQ2RTCblDKSr54ZLj+Lr24V6wAlfTwqLrBJ/e72frkTEAal1GPvPm8tCWHT58GIClS5fKHEnpefDBBwkEAnz4wx+WO5SyQfHJU0VFBZ/4xCf493//d3K5nNzhAOdqnorz7ROzGXydHYT7jlM5fxmZWIRkeKwo51IDNm8D3mXrCPedwNfZMaeDmuOKaA1GjPYKVU/d5TJpRo/sJjLcS82KDVg9xa+mxJJZvvSbsxYz/3nXIuxm5UsMBgcHOX36NOvWrUOrLdxKmnIgnU7zuc99jk9/+tNYLOXh+q4EFJ88AXzwgx9kbGyMH/zgB3KHAhRX85QMjzHQsQVJzFHbvgl7TRMVrYvxd+0jl04V/HxqweiooHb1JsRclsGOrXOGmnNcEYunRrXJUzLkZ7BjC4JGQ137Jgy20rTNvvOXHkZCaQBeu9LNm9cp32QxHo+zd+9e2tvbsVpnX3X/K1/5Cnq9nrvvvlvuUMqKskieLBYLn/nMZ/j85z9PKiVvApETJXLieNuucN8+SZII9h5j5NBOHHUtVC25asK7yeZtxOisxNe9f64tdRm0eiPVS9diq2li+OAOwv0n575fc1wSS6WXVHhMVQ8lE9eRw7txNszP65t0+pKcu7Mvyi+e7wfApNfwrXe2Kd5KRBRFdu3aRX19/ayzJQAIh8M88MAD3H///ej1pfk9UQtlkTwB3H333ZhMJr785S/LGkfm3L12Bao8ZVMJhg/uIDYygHfFehx1redddARBwD1/GdlknHD/iYKcU60IgoCzYV6+jTd4itEju8ll0iTWEOUAAFXfSURBVHKHNYcC0RlNGO1O4gF1VJ+y6SQjh3YSG+mnZsUG7LXNJUteRFHisw93c+a5kn+9tZV51cpvAR05coRcLsfy5cvlDkUWPvOZz9DU1MRtt90mdyhlR9kkTzqdjvvvv5+vf/3rhEIh2eI4d69dISpPcf8wgx1b0ZnM1LZfc0nvJo1Oj6etnVDv8Tn90yQwOiqoXbUJBA2DHVtJBP1yhzSHAsnvuiv/5CkeGGGwYytag5HaVaVr043zm22DHOyJALC4zsI/36x8d+rh4WFOnjzJ2rVrZ53OCWBoaIjvfe97fOlLX1J8hVCJlE3yBPCmN72J1tZW/vVf/1W2GMbF4jCzypOYy+E/fghf934q5y3NezddYXzYaHPial6Er3Mv2VRy2ueeLWj1BqoWr8bZMI/RI7vxHz+EmMvKHdYcCsLi9pIM+cu2OpnLZvB17cfXtY+KljbcMnjA+SNp/vOPpyY+/s47FxfVxqUQxGIxdu/ezcqVK7Hb7XKHIwv33Xcf69ev54YbbpA7lLJE2b/hFyAIAt/85jd58MEHOXTokCwxFKLylI5HGNr/IuloiNr2TVir6ib9tfbaZkwuD6NH9yCJypg+VDKCIGCvbaZ29WYy8SgDe7eQnKtCzXEGncmCwWIncYGbfzkQD4wwuPcFctk0das3Y6tukKWC8LXfnSCSyD+U3LW5huuWKtsnKJPJsH37dhobG2lqapI7HFl46aWX+NWvfsU3vvENuUMpW8oqeQLYsGEDd9xxB+9///tlOX8qM/3KkyRJRIZOM7RvG+bK6rx30xRdfsf1T4Ig4D92cE4QPUn0Jgve5VfjqG9lZK4KNcc55KfuyscwU8xm8HXnq02upoVUL7kKndEsSyw7usb48+584llh1fHlO5S9+FeSJPbs2YPJZGLZsmVyhyMLoijy/ve/n/e///2z9ntQCMoueQL4whe+QEdHBz/72c9Kfu70eYLxyX/7cpk0vs69hE4fo2rJGiqa2xA00/v2CxotVYvXkAwFCA+cnNYxZiOCIOCobaa2fROZeITBuSrUHOR1T4mgryz8wRKBEQb2vkAuncpXm7yNsulV0lmRzz181tPpi29dSLXTIEssk+Xo0aNEIhHWrl2LZprX33LnW9/6Fv39/XzqU5+SO5Sypix/e6qqqrj//vv5+Mc/TixW2r1m6dy5bbvJXbSSoQCDHVuRRJHa1ZswuzwzjkNrMFK1ZA2h08fKsuUgJ3qzFe/y9djrWhg5shtf1z6y6TkN2WxFb7aiN9tIjI3KHcolyaYSjB7dw+h4tWnpWtmqTeP8+OleTo/mHdo3LHDy7ldOXn4gB319fZw4cYL169djMCg7ySsWfr+fz3zmMzzwwAOzVutVKMoyeQJ4z3veg8fj4ZOf/GRJzzuVypMkSQRPdzNyeBeO+ta8d5O+cMsmjTYn7gXLGe3aRyYeLdhxZwOCIOCoa6FuzbVIksTAnhcID5xEksQrf/EcqkOpu+4kMUeo9zgDe15A0OqoX/MKWatN45weTfDg4/nFv1qNwPfetRiNghf/BoNBOjo6WLt27axOGj7ykY+wZMkS3vrWt8odStmjfN/8S6DVavn2t7/NDTfcwD333MOSJUtKct5zkyfdZTRP2VQCX9c+cpk0NSs2FG102FpVRzoeZeTIbmpWXYO2RIZ4akFnNFPV1k4i6GPsxGGiw31UzluGyals0eschcXirmGo/wRiLlvUpblTITE2SuDEYQStlupl6zA5KuQOCRhf/Ns9MTzzj69tZGWTchOSZDLJ9u3baWtrw+v1yh2ObGzfvp1f/vKX7Nq1S/bkWw2UbeUJYOPGjbz1rW8tqXh8MtN2cf8Qgx1b0Zus1K66puieK66mhejNNnyde+cqJ9PE7PJQ274Za1U9I4d35Vt5c3YQswa9xYbWYCYx5pM7FLLJfIvO19mBo66F2lWbFJM4ATzR4eOlziAA9ZVGPvWmefIGdBlyuRw7duzA4/GwYMECucORjXGR+Pve975ZawhaaMo6eQL44he/yJ49e/j5z39ekvOlL+Mwfta76QCV85bhXriiJE+xgiDgWbSKXDpF4PjhuQm8aSJoNDgb5lG35hVnWnnPM9bTVRZC4jlmhiAIWDzytu5ymTSBk0cY2Ps8glZH3ZpXlNQlfDJEElm+/NvjEx//111t2EzKqNRdiCRJ7N27F0mSaG9vV9T3sdR8+9vfpre3d04kXkDKPnmqqqri85//PPfdd19JxOPnV57O/jGmY2e8m2Jh6to3Ya0q/gbzc9HodFQvXUtibJRQ77Erf8Ecl0RnNFHV1o53+dWkImP0734uvydvzldL1VjcNSTGRkr+cxZzWYK9x+jf/RyZRIyalRvxLFw5sdtSSXz7z6fwhfOGoq9b7eGWq6pkjujiSJLEwYMHCQaDbNiwYVY6iI8TCAT49Kc/zQMPPIDDUVrneTVT9skTwHvf+17cbjf/7//9v6Kf69zKUzSRy3s3DfYwtH8b5kovNcvXo5uid1Oh0BnNVC9bS2Swh8hgjywxqAmj3YV32dV4Fq0iOtpP/+7niQ73zrVGVYrB6kCjM5RslY8kikQGe+jf/RyJwAjVS9bgXboWg1WZN7jDvREe2jIAgMWg4b/eodzFv93d3fT397Nx40aMRuUloaXk3nvvZcmSJdxxxx1yh6IqBEklPZ5t27Zxww03sGPHjqL1dAPRDK/6/G72nT472XZVg5Z/3pCiZfkqTC53Uc47VZLhMUYO7cS9cAVWT2krYGpFkiTivkGCp7sQBA3OpoVY3DWKvXnMMT3GTh4ll03jWbiyaOeQJJHY6GC+QiwIVDQvwlzpVfTvUk6UuOuBvRzuzV/7vvjWBXzsdS3yBnUJenp6OHjwIJs3b8bpvPiu0NnCSy+9xHXXXceuXbvmtE4FRjXJE8A999zDrl272L59e1HKtK/94h6eOBiY2BwOoBFg/UIn337fqoKfbybEA8P4OvdRvfQqTE5lJHVqQBJFosO9hPpOIGi1OOvnYa2qm7bh6RzKIhUeY+TIbhrWvargP1NJzBEd7iPcnze2dTTOx1ZdjyAo/3fnVy8M8IVH8nKApfVWOj63viCL0QvN0NAQu3btYsOGDXg8M/fTK2dSqRTt7e3ccsstfOELX5A7HNWhvN/+GfDlL3+ZkZERPvvZzxb82F2DMR47cH7iBCBKsK0rxINP9DA4ppzpLEull8p5Sxk5sod0NCx3OKpB0Giw1zZTf9UrcdbPI9R3Iq+JGjg1t+5FBRjsLgSNhmSocK07MZsh1Hecvl3PEhnqxdW8iLqrXoHd21gWidNoKMU3/3R2k8F3716syMQpEAiwa9cu1qxZM+sTJ4CPf/zjAHz605+WORJ1oqrKE8DTTz/N61//erZv317QMuVf9vm46csdV3xdc7WZjW0VbGirYO0CJ1aZJ1FCfceJDPTgXTn1PXpzXBlJkoj7hwj3nSCbSmCva8Fe2zznt1XGBE4cRhJF3Atmdv3IZVKEB/L6Q4PFhqNhPuaKKkW35y7Gx398hMf25t3X735FLf/zHuXtQwuHw2zZsoUlS5bQ2toqdziys23bNl71qlfx/PPPs27dOrnDUSWqS54A/uEf/oEdO3awY8eOgrXvXth3kld8+fiVX3gOWo3AyhY7GxdXsLGtgiWNdrQlduGVJImxk0dIjI1Ss2KDIid41IAkSSRDfkK9x0lHQ1ir6rDXNmOwKtc8cI6Lkwz5Ge3syLfuppHopKIhIoM9xH2DGB2VOBvmY3RUlF3SBPBS5xj/8J0DALhteo5+eSMeu7JWmyQSCZ5//nmam5tZvHix3OHIzni77tZbb+X++++XOxzVosrkKRqNsmzZMu6+++4Z+1pks1kOHjzIwMAAX95VwQvHYuTOGbbSamBtq4Ob2j08fsDPS8fC5C7s7Z3BYdZx9SIXG9ryyVSd2zSj2CaLJEn4zqxw8S6/Gq1eWRc/tZG/eZ4m7hvAYHNhr23CUumd00WVCZIk0bfzaara2ietF5TEHDHfENGh06RjEazVZ5JnS/kmz6mMyO1f3EWvLy9H+J+/X8rdCttfl0gk2Lp1K1VVVaxcubIsE9RC84//+I88/vjj7N27d9ZPGhYTVSZP6XSGd/zjZ/nln55Hb7SwoKWej9/zN9z1phsv+npJkvivn/yB7/78T5w4PUSly87f3nI9H/u7N7J//z70ej1/erGTv2w9xGFhBVl708TXvmZFJb/4wAoqrPk2TTie5ZkjAZ44GOCx/X6ODScuGWdTlZkNbflkat1CV1HN5iRRxNfVQSYZx7tsLoEqBblMmuhwL9GhXkQxh83bgM3bONc+LQP8xw4iaDRUzlt62ddlEjGiQ71ER/rQ6A3YaxqxVTegUUHb9rt/OcX3Hsvvr9u0yMnz/7JWUfvrkskkW7ZsobKyktWrV88lTsDWrVu58cYbeeGFF1i7dq3c4agaVSZPH/7Md/jPH/0eu1mHPhshpa8gFk/yhx98itffsOFlr//ag4/wkc//AJfDxu03XcuWXQc5cqyX179yJV/82N20tbUx75XvxGI2sX5VG0cGomw/MgTJMb77L2/nvW+7+ZKxnBpN8MTBAI/v9/PU4QBjsYuLirUaWN7sYGNbBRsXV7C00X7Z3XnTQRJFRjs7yKUSeJdfrYoLfDkgSRLJoI/IUC+JsRGM9gqsVXVYPDVz2iiFkhgbxX/sAPVrr3/ZTTmXSRH3DREbHSAVDWFx12CvacToqFTNDbxnJM7tX9xNJieh0wrs/ex6ljfa5A5rgmQyydatW3G5XKxZs0Y13/eZkEqlWLVqFW9+85v53Oc+J3c4qkd1ydOoP0jjpreTSmd46ddf5S1vupm2q1/N47tOc9Xyhez6wzdf9jVX3/ohdu7v4v6P3s29734jv/rtn7nrE9/FoNfRu/WnVHtc7NjXydWr2ia+5hVv+Wde2HmQN9y4gd9//1OTii0nSuw+GebxA34ePxBg27EQ2dzFv/02k/a8Fl+Dxzyt78eFSKLI6NG95DIpvMvWzSVQJSaXThHzDRIbHSAdC2OuqMZWXZcXEmtmrwuy0pBEkb6dT1O95CqMjgrEXI5EYJjY6ACJoA+jzYW1qhaLp1Z1VVxJkrjn2wfY0R0E4L7XNfOFty6UN6hzSKVSbN26FafTOZc4ncOHP/xhnnzySfbs2TPXrisBylxKNAMOdfeQSmcwGQ2sX7OMH/3oR7z2lreAezX7jp4gl8u9TERuMuYvfjv3HeUvjz3OkRN5F910Jsuh7h6qPa7zEieAVDq/76zeO/mRWK1G4Or5Tq6e7+Rfbp1HJJHl2SNj+RbfAT9dg/GJ10aTOZ7e7+fp/fmR6Qa3KZ9ILa5g3QIXdsv0fnSCRkPV4nZGj+5l+NBOqpetm6t+lBCtwYijrgVHXQuZRIzY6ABjp47i6z6A1VODxVOLyVE5p4+SGUGjwVRRRaj/JJqhXuL+IbRGE9aqOirmLVV16/X/9oxOJE5NHhP/eqtyFv8mk0lefPFFHA7HXKvuHLZs2cL3v/99tmzZMpc4lQjVVZ5++eiz3PHhL+CpdDK661cA3PGOv+eXL/QCMLT9F3irzt9Q/qdntnPrez5NNvfytRs///p93PGG68/73Gf+82f8+9f/l9rqSnb+7j+prymMp8hpX5InDvp5/ICfJw8GCFymxbesyT5hibC82THlFp8k5s608JL5BEplT8/lhCRJpCNBYqMDxAPDiLksZlcV5spqzBVVcz+bEpJLp0iMjRIPjJAYGwVJwl7bhLW6HoPVofqbdSSe5db7dxKI5B8OH/3IKl63Whn7685t1a1evRrN3AMGkK/ErVy5kttvv70oHodzXBzVJU/PvrSP6992HyajgcSRPwDw9NY93PD2T6IRIN31p/MqT/F4nN27d3Oqb4RTowlSmSyb1y7ntvd/llg8yZP/ez83bFoNQDab4wP//i2+94s/09Lg5Ymf3M+CluJMn+REib2nIvkW30E/L3aFyFyixWc1abl6Yb7Ft6GtgkaPaVIX+TkRufKQJIl0LEwiMEI8MEwmFsXocGGp9GKurEZnsqj+Bl5KJEkik4iSCIyQCIyQioQw2Bz5xNXlYejgdmpWbMBomx1rPj7/cDcPbx0E4Na1Vfz2H5WxOWF8qm5OHP5y3v/+9/Pcc8+xZ88eDIa5a3ipUF3bbtnCZgwGPclUmgNHT7JicSv7jp4CQEpHeO6556hrzvfvdWTo6jxKtbeGO26/BZ0u/+340a8fJxZPYrdZWN+e9w0JR2Lc/oHP8fgLe9iwejG//96nqPa4ivY+tBqBtfMcrJ3n4JO3tBJNZnn+aJDHD/h57ICfowNnW3yxZI5nDvh55kC+xVdXaWJjm4sNiyu4eqELh+XibTlBo8GzqB1f1z6GD26neuk6dMbS2CfMcXEEQcBoc2K0OXE1LSSbSpxJpEYY6+lEqzdiclZidFZicrrRGc1zN5IpIEkS2WScZMhPMhQgFQog5jKYnG6s1Q14Fq9GZzj7N2Cp9BL3D82K5OlgT5hfv5hPnKxGLf/59rYrfEVpiMVibNu2DbfbTXt7+9zv+zn89re/5Yc//CEvvfTSXOJUYlRXeQL44Ke+zX/95A+0NHh55foV/PovW4jFk9z56mU888df0W/IOwff/6E3cdffvI7DJ4b48H98l42rl+AbC/PoU9sRRZFv/Ns9fOidtwJw7d98hC27DqHX63jXba+e0EktaKnjA3e9oeTvsc+fzE/xHfDz5KEAvjNl9gvRCLD0nBbfihY7eu355W5JEvEfO0gyFMC7bB16s7UUb2GOKSLmcqQiY6RCAZLhAKlIcCKZMjkrMToq5ypTFyBJEtlEjGQ4MJEs5bIZjHbX2e+b3XVJsX7MN0Swp4u6Ndeq+vuazUnc+bU9dPbHAPjK2xbykZuaZY4KQqEQ27Zto76+nuXLl6v6ZzBVent7WbNmDf/xH//BPffcI3c4sw5VJk+pVJp/+dqP+dnvn8E3FmZ+Uy0fe8/tvOPNN/Ka17yGJ4/nL5R/+Z/P8NrrruZQ1yne/pEv03Wyn1xOZNnCZj7yd286T+vUcu1d9PSPvOxcr1y/gmd/8eWSvbeLIYoSHT0RHj8Q4PGDfrZ2BUlnL/5jtRi1rFvonJjia6rKVy4kSSLY00V0uJfqpWsx2l2lfRNzTJmLJVOCRovB6sBoc2KwOTDYnLMmoRpPlFLREOlomHQsdGavo4TBNrlk6ULEXJa+HU9Rs/IaVbvF//y5fr782/wGhRWNNnb/x9Wy76/z+Xxs376dhQsXsnDhwlnxOzxZcrkc1157LfX19Tz00ENz3xsZUGXydDlGRkZYsWIFH/zgB/mXf/kXucMpCrFkjhc6x3j8QH6K7/CZp8mLUVthnJjiu3qhCyHUR7Cnm6rFqzFXKEMoOsfkkESRTDxCKhomHQuTjoZIxyIIGg0GqwOD1Y7OZEFvtqIzW8u25SdJItlkgmwyTiYRy/8Xj5xNlKz5pHH8f/UW64wW8I4e3YPeYsfVpJxx/UIyEkzxxvt3EU/lAHjx39eycaFL1pgGBgbYs2cPK1asoLlZ/gqY0vjoRz/Kr3/9azo6OnA61d9SViKzLnkCePbZZ7npppt44okn2LRpk9zhFJ3+QJInz7T4njj0/9u77/iaz/6P46+sk733koTIIsRebRFUhxpVipYOpYMOOpQOXbf21lbXT7V3UVRVKYpSpEZskZBFJhGJ7Jysk3XW9/dHOC0SNZKcjOv5eJwHOb7nnE8i55z3uT7f67rkFJbX3+IzMIBgbyt6e5sQKMtjQN9g7N29mrlaoTFJWi2qagVKRRmqqstBo6YSdU3dOXMmZnVBysTcAiNTc4xMTDGS1V2MZaZ6WXtKq9GgUdWiUdagUdbWXWprUNXU1f937RaXa7fExMIKmeWdB6X6VBbmUJZ9Do8edzfq/bYUb/x4loi4IgBmDPXgf9NvvKp6U8vIyODMmTP07t0bNzc3vdbSEu3atYuHH36YgwcPilXE9ahdhieAhQsXsmbNGk6fPo2dnZ2+y2k2Wq1EfJaCiIRidifIOZxSSq36+iUaAMyMJXr4mHNXN08GBNnj69I6RyqE6+lGby6HKVV1FZramn+EFiUgYWhkfDlMmWFgZIyhkTEGRkYYGhljaGR0+bq6P8GAul8PAzAAJAAJSQIkCa1WjaTRoNWokTRqtBqN7k+tRqULSpJGDQYG1wQ5M11Qqhs1M2v0kNQQrVpFVtRePHrc3ebOBzx8Vs6L/0sEwNnahORPB+JgpZ913yRJIiUlhfPnz9OvXz8cHW9uX8H2JC8vjx49evDGG28wZ84cfZfTrrXb8KTRaAgPD8fW1pZt27bpuxy9qarVcDj18iy+eDmJ2YoGj3W1M6V/oB0DAu3pG2CPvZ5eZIWmJ0kSWpWyLtCo6kKNVqO6KvBc9adWA5JUdwEkJAwwgCth28AAQ0Oj6wLY30HMWBeUjGSmGBrLWlRQLzgbjamNPbZenfRdSqOpUWoY/0kMOfK6jX9XPxvCtLv1s/GvJEnEx8eTl5fHgAEDsLGx0UsdLZlWqyU8PBxra2u2bdvWop4f7VG7DU9Q11cPDQ3lrbfeYu7cufoup0XILanlrzNy3RYyBeXKeo8zMIAgTysGBNXN4uvuZ4NMzyeYCkJTUeRnU5GbiXtY22nzL92RwfKIusWD7wmy48BbvfTyhqxWq4mJiUGhUDBgwAAsLNru6u134t1332XlypXEx8fj4OCg73LavXYdnqCufzx+/HgOHjxIr1699F1OiyJJEglZCnaezmfz0Uzi8iSUmvqPNZMZ0rtT3Sy+/kH2dHRtHzO8hPZBo1KSfXIfnj3vwbgNbM1yPq+KRz+NQa2RMDEyIG5Rf4I9m78lWVVVxYkTJ5DJZPTp00esVdSAffv2MWrUqHZznm5r0Cjh6cn3VrH6j2PXXZ+25UNyCkv59Kc9xCRdJLeojC2fPc/YIWH/ep9xqVm8s2wbxxMzKK+sxs3Rln5dffnm9Um4ODTukO68efPYvHkzp0+fxsqq5ewc3pJoNBpORJ8mMqmYXMmDyLRK4i823OJztpHpRqX6BdrhYCVeFIXWLf/MScztnLDx9NN3KXdEkiRmLI0nJr0MgLfG+PLRBP9mr6O4uJioqCg8PDwIDQ0V2600oLi4mLCwMF544QXmz5+v73KEyxotPOXLy/nx3Seuut7Z3po9x89yJC6dXsE+PPz6dzcVngpLKgh+ZCGj7u7Gy5PCsbO24EJuMdsi43hpUjh+no2zl9wVKpWKe+65B0dHR7Zt2yaexA2QJIlz586RnJxMWFgYJtbO/JUo121snFdaf4sPINDTkgFBDvQPtCPMzxZTE/EzFlqXiryLVBZcwq3bAH2Xckf+OJnPOz+nAODnbM6Z//bHXNa8syovXLhAYmIiXbp0wc+vdYfRpqTRaBg2bBgymYxdu3aJ96YWpNG2ZzE1McbN6fr1Ju4f1JX7B3W9pfs6EneOMkU1y9+eirFx3ZPaz9OJob2v3i7gzLkc5n2zmYOn05AkibAAb1a99ySdvJzRarV8tGIn/9tyiMISBcF+bnwyexz3Dayr5UJOEX6j32L9omf49rdITqkCsTy+gwULFuDffxSfr40gI6cIX3dHXpoUzgsThtzeD6YNMTAwwN/fH2tra6Kjo/Hz82PKwGAeG+SOJEmcya4kIrFuFt/B5BKqlX/P4ku5VEnKpUpW7c3C1MSQXpdbfAOC7OnkJlp8Qstn4eCK/NxZ1LU1rXYbo7JKFUu2ntd9/e2Tgc0anLRaLYmJiVy6dIn+/fvj5NS4H4TbmlmzZpGVlcXJkydFcGphWuTedm6ONqg1WrYciOWRYT3rfWO9VFDCPTM/Y0jPAPYtm4ONpTlH4tJRq+tOyvnql318vjaC7xc8To9Ab1ZuO8Loud9yZsNCOndw1d3Pm/+3hc9feYRVC58kJelJxj50P8GxefznjZfoEdiB0ykXmfGftViam/LEqNb9ibOxuLq6cs8993DixAkqKiro2bMnJiYmdPW2oqu3FXPu96FGqeFoWtnljY3lnL5Qobt9rUrL0eQSjiaXwFZwspHpZvH1C7TH0Vq0+ISWx0hmiqmNPVXyfGzcW+fCjV//kUGJom6dt0f6uHBf9+YLL0qlkpMnT6JUKrnnnnuwtGxbyz40tmXLlrFu3TpOnDghThBvgRqtbbf2zxOYyf6eun7/wC5s/O+zVz9Y72dv+pynt5b+zuI1u7GxMqdvF1/Cewcy7cEBuDrWne+0YOkW1u+JJmXTB5gYX//JyfP+ecyaMJgFTz+gu67vtI/p08WHpfOm6Eaevnx1Ii9PHqY7xrX3OBTJERyMjNSdQP7R8h3sPJrI0ZXzbunn0tYplUqio6OpqamhX79+N3wxLCxXXm7x1Y1M5ZTUNnhsgIel7nypMD8bzJq5pSAIDSnPuUBVcT5uof30Xcoti80o46mv4gCwMjMiefEAPB2aZwStvLycEydOYGtrS8+ePXWbsAv1u7KQ88aNG3nwwQf1XY5Qj0b7DR7aK5Bl86fovrY0N72p2y1auZNFP+7SfX1243t0cHPgP7PGMvex4eyLTuFEYgbfbTrIoh93cfCH1wj19yQ2JZu7w/zrDU7limpyCksZ1P3qkyAHde9EXFr2Vdf1Dv77E2RldS0FuGBiH8SI+x7AMGQ8NVpj1BoNtlbmN/X9tCcymYz+/ftz5swZIiMj6dGjB+7u7vUe62wjY/JANyYPdEOSJJJyKom4vH1MZFIJVf9o8aXmVJKaU8nqfdnIjA3p0dGGgUF1s/g6u1uKFp+gNxaObpRcSEajqsXI5OZe41oCtUZi0cZ03dcfPdKp2YJTdnY2cXFxdOzYkaCgIPH8/RcXLlxg0qRJLFy4UASnFqzRwpOluQx/b5dbvt1z4wczccTfS8x7/OO8KUc7KyYM78WE4b1YNGssPR77iM9+2sPq95/C3LRxFmj8Z8hTVNWNhqz47ht+/GIhFWXRrPl1CyYmJhiJfnO9DA0NCQ0NxcHBgVOnTtGhQwdCQkIwMmp4tMjAwIAQTytCPK14+b4O1Kq0HEsr1W1sfOpCxZW1FlGqtZxILeVEailsy8DB2oT+AXXnSvULsMPZtvW8gQmtn7GpGaZWtlQVF2Dt5q3vcm7aLwcvkZZTt8dlmI81s0Y0/bZLarWahIQEcnNz6dWrl9hq5SZUVVUxevRowsPDeeONN/RdjnADeh87dbC1xMH233vfMhNjOnk6U1ldN6OrW2dPVu84jkqtuW70ycbKHA9nO47EpTO4V4Du+iNx5+jbxbfBx3B1tMHD2Y4LuXJ+3/wb/fr145P3F7B69erb++baEU9PT2xtbYmOjubQoUP07t37ppd9MDUxZEiIA0NCHFj0qD9FFUr2npHrRqay5X+3+OQVKnbGFLAzpgAAf3eLuhPPA+3p0cm22WcNCe2PhaMbVcV5rSY85ZXUsOzPC0Dd4rbfPx2EsVHTfhgsLy8nOjoaExMThg4dirm5GLn/N1qtlsmTJyOTyVixYoUYoWvhmjw8KapqSM8q1H2dcamI2JQsHGwt6eBW/0lwfxyKZ/2ek0y6tw8BHVyRJInth+LZeTRRtxzC7IlD+ebX/Uya/wPzn7oPWytzjidk0LeLL4G+brw+dQQLv99OJy9nwgK8+XH7UWJTs/j5o6dvWO/7zz7ES5+ux9bKnG++X8X40SOZ+dLrBPW9l7mPj2i8H0wbZGVlxd13383Zs2eJjIwkLCwMT0/PW74fJ2sZj/Z349H+dS2+lNyqunOl4uVEJpegqPl7pc703CrSc6tYe+ASMmMDwvxsdedLBXhYYmgoXoCExmXu6EpJZgoatQoj45a/RdHized0M1+fC/ekb6frZ0U3FkmSuHjxIgkJCXTq1InAwEAxS+wmvfvuu5w4cYKYmBgRNluBJg9P0WczGfrcEt3Xc7/YCMATowaw6r0n671NiJ87FmYyXv3iN7Ly5ZjKTOjs7cLyt6cy9cH+QF1Lb993c3n9q00Mnvk5RkaGhAV4Mah73d5TL00Kp0xRzatf/kaBvIKQju5sW/LCVTPt6vPM2LuwMJPx6Zo9nM3IReY7jFXffc37HTs3wk+j7TMyMiI0NBQnJydOnz5NYWEhoaGhN2zj3YiBgQFBHpYEeVjy4r0dUKq1HE8v020fE51R/o8Wn0RUWilRaaV8tT0DeysT+gfY1a16HmiPi51o8Ql3zsTMApmFNdXyfKxcmr79dSciE4vZn1AMgIuNjEUTm24xTJVKRXx8PIWFhfTt2xcXl1s/jaO92rBhA0uWLGH//v239YFTaH7tfnuWm/HNN9/w/vvvc+zYMTp3FiHqZlVVVRETE4NaraZ3795YW1s3+mPIFaq6Fl+inN3xxVwsrmnw2I5uFgy4HKR6dbLF3FS0+ITbU5Z1jtqKUlxCWu6WTtW1GsZ/Ek3u5ZmtP7/QlSkDm+a8o9LSUqKjozE3N6dXr16YmbXOdbD04fTp0wwePJilS5cydepUfZcj3CQRnm6CJEnMnDmTyMhIjh49KhZ2uwVarZbk5GTOnz9P165d8fHxabJeviRJpOdXXx6VKmb/2RIqaurfjM/EyIDufjYMCKo7XyrQ00q0+ISbpqquJOf0Ybz7hmPYQlt3X23PYNXeuo1/h3WxJ+LN+tfMuxOSJHH+/HmSkpLo3LkzAQEB4lydW5Cdnc3AgQOZOHEin332mb7LEW6BCE83SaVS8dBDD1FUVERkZKRY4O0WFRQUEBsbi5WVFWFhYc2yc7pKreXEuXJdmDp5vhxtA7/tdpbG9Auwv9zis8PNXnxyFm4s5/QhbL06Yensoe9SrnMut5JHPz2FRishMzYg4eP+BLg37muWQqHg9OnT1NbW0qNHDxwdHRv1/tu60tJSBg0aREhICOvXr7/tUxsE/RDh6RZUVlYyZMgQ7Ozs+PPPP8VCb7dIpVJx5swZLl26RJcuXZp0FKo+JZUq9l1u8e2KLyazqOEWn5+ruW4WXy9/OyxEi0+4RunFNFRVFTgH9dR3KVfRaiWmfxNHbEY5AAvH+fHe+E6Ndv//HG3y8fEhODhYvBbeopqaGoYOHYqZmRm7du3C1FScj9naiPB0i4qKihg4cCA9e/Zk3bp1YibJbSgoKOD06dNYW1s32yjUtSRJ4lx+NRGJcvYkFLPvrJzy6vpbfMZGBnT3tdHN4gvyssJItPjaPWVlBXnxx/DqOwzDFjRqsPVEHu/9kgpAJ1dzEj/u32ir9IvRpjun0WgYPXo0ly5d4uDBg9jY2Oi7JOE2iPB0GzIzM+nfvz8TJ07kq6++0nc5rZJKpSIxMZGcnBy9jEJdS63REnWlxZcoJ+pcOZoGenw2Fsb0uzyLb0CQPe6ixdcuSZJEzqmD2PsGYuHYMhaALFGoGLfoJGVVagB2z+vBvaF3HnDEaFPj0Gq1PPXUUxw6dIhjx47h6nrj2d9CyyXC021KTEzkrrvu4o033mDBggX6LqfVys/PJzY2FhsbG8LCwlrM+iZlVWr2n5Wz5/JCnecLqhs81sfl7xZfb39bLM3Em0p7UZKZgrqmGufAMH2XAsB7v6Sw9UQ+AJP6u/LL7NA7vk+FQkFsbCzV1dX06NFDTJi5A/PmzWPlypUcP36cTp0ar5UqND8Rnu7AoUOHuO+++/j666+ZPn26vstptf45ChUUFISfn1+La4eeL6giIqGuxbf3TAll1ep6jzMyNKCbr3Vdiy/AnpAO1qLF14bVKsrITzyBd99hGBjqt3V3+nwZT39dt/GvjbkRyYsH4m5/++fSaDQazp07R2pqqm7bJTHadPuWLFnCe++9p9sHVGjdRHi6Q1u3bmXy5MmsX7+e0aNH67ucVq2goICEhAQMDQ3p1q1biz2fQq3REp1RoZvFdzz9Bi0+c2P6XmnxBdrj4ShafG2JJElcionEoWMIFg76WxRSpdEy6dNTnM+rAuD/nghk1ojb3z6moKCA+Ph4jIyMWvRzsbVYu3YtM2fO5I8//iA8PFzf5QiNQISnRvDDDz8wd+5cdu3axaBBg/RdTqum1Wo5d+4cKSkpuLu706VLlxa/4F55lZr9SX8v1Jme33CLz9vJTHfieZ/OdliJFl+rJ89IQqtW4dS5m95qWLU3i6+2ZwDQy8+aE+/3va0Rz6qqKhITEyksLCQ4OBhfX98WNwrc2uzevZuHH36YH3/8kYkTJ+q7HKGRiPDUSD766CO++uorDh48SHBwsL7LafWqq6tJTEykoKCgxbbyGnKh8PIsvvhi9p6VU1LZUIsPuvrY6FY979LBGmMj0eJrbWrKSyhMisGrTzgGevgdzSmu4eFPoqlVaTE0gKgP+tLL79ZmcP2zRefh4UFISEiL/9DSGkRHRzN8+HA+/PBDXnzxRX2XIzQiEZ4aiSRJvPTSS2zZsoX9+/eLbVwayT9beVf2zGtNNFqJmIxy3ajUsfQy1Jr6n3JWZkZXtfi8nFrGyfPCjUmSxKXo/Th27oa5XfP+fkqSxMs/nOHQWTkAL97rzdfTAm/pPkSLrmnExcUxYsQIZs6cyUcffaTvcoRGJsJTI9JqtTz77LPs3r2b/fv3i9kUjeTaVl5ISEiLmZV3qyqq1UQml+hm8aXmVjV4rJejmW45hD7+dlhbiBZfSyU/fxZJq8XRv2uzPu7++CLmrjwLgJudjOTFA7G9yd+TyspKzpw5I1p0TSAxMZHhw4fz+OOP8+mnn4ota9ogEZ4amVarZfr06ezbt48DBw7g5+en75LajOrqas6ePUtubi6+vr4EBAQgk8n0XdYduVhUQ0Ri3YnnfyXKkTfQ4jM0gK4+1n+3+HysMTESb3QtRU1ZMYUpsXWtu2Z6o6yq1fDwx9Hkl9Zt/Pvr7FAm9v/3dYNqampITU0lMzMTLy8vgoODRYuuESUlJREeHs6jjz7KF198IYJTGyXCUxPQaDQ8+eSTHDlyhP379+Pj46PvktqU0tJSkpKSkMvldO7cmY4dO7aJKdQarcTpCxVEJBazO6GYo6llqBpo8VmaGdHH30538rm3k5l4kdYjSZLIPrkP58AwzGybp+31xdbzrNmfDcC9oQ7seqPHDX8HVCoV6enpnDt3DmdnZ4KDg8Xq1o0sJSWFoUOH8vDDD/PNN9+I52QbJsJTE9FoNDz++ONERUVx4MABvL1vf9qwUL/CwkLOnj1LdXU1gYGB+Pj4tKm2g6JGzcHkUvYk1IWp5JyGW3zuDqYMDLSnf5A9fTvbYWNh0oyVCgDF6YkYGBri0DGkyR8rNUfBlM9OodGCqbEhZ/7bn06u9W9zpNFouHDhAqmpqVhbWxMSEoKDg0OT19jepKWlMXToUEaNGsWyZctEcGrjRHhqQmq1mqlTp3LixAkxAtVEJEkiNzeXpKQkJEkiODgYDw+PNvnClV1cQ0SinIjEYiIS5RRVqOo9ztAAQjr83eIL9RUtvuZQXVJIcXoCnr2HNunvn1Yr8dTXscRfqADgg/EdeWdcx+uOkySJrKwskpOTMTExISQkBBcXlzb53NC35ORkhg0bxgMPPMD333/fpj7ECfUT4amJqdVqnnjiCY4ePcq+ffvEOVBNRKvV6t4oTE1NCQoKwtXVtc2+UWi1ErGZFXWz+BKKOZJailJd/1PZwtSI3v62DAiqm8XXwdm8zf5c9EnSask+uQ+XkF6YWts32eNsPpbLh7+mAdDZzYKEj/tjavL3m/WVDxTJycloNBqCgoLw8vIS/+dN5MyZM4wYMYIxY8awdOlSEZzaCRGemoFGo+Gpp57iwIED7Nu3D39/f32X1GZpNBrOnz/PuXPnMDU1pXPnznh4eLT5F7TKGg2HUv6exXf2UmWDx7rZm+pGpfoG2GFnKVp8jaUoLR4jYxn2fkFNcv/yCiXjFkVTfnl7oL3zexLepa4Fp9Vqyc7OJi0tDbVaTefOncUMuiaWkJDAiBEjmDBhAl9//bUIqO2ICE/NRKvVMmPGDPbs2cO+ffvEOlBNTKPRcPHiRdLT0zEwMMDf3x9vb2+MjPS7/1hzuSSv4a/EulXP9yQWU1hef4vPwACCva10Yaq7rw0mxuLN9nZVyfORn0/Cs9fgJnkjfffnZLafLADg8UFu/PR8V9RqNZmZmZw7dw5DQ0M6d+6Mt7e3CE1NLDY2lpEjRzJlyhSWLFkiglM7I8JTM9JqtTz33HPs2LGDHTt2EBYWpu+S2jytVsulS5dIS0tDqVTi7++Pj48PJibtZ7RFq5WIz1IQkVDM7gQ5h1NKqVVr6z3WXGZIL387BlxeX8rXRbT4boWk1ZB1Yi+uof0wtbJt1PuOTitlxtJ4AOwsjElY1IfK4mzOnz+Pubk5AQEBuLu7i/+vZnDkyBHGjh3Lk08+yeLFi8XPvB0S4amZabVa5s2bx4oVK/jtt9/EJpHNRJIk8vLySEtLQ6FQ4OfnR8eOHTE1vf1d51uraqWGQymllzc2lpOQpWjwWBc7WV2QCrSnb4A99lbtJ3TersKUWIzNLLD3CWi0+1SptUxcHMOFgrp9E9+9z4a+9oXY2toSEBCAs7OzeANvJtu2beOxxx7jjTfe4O233xY/93ZKhCc9+eyzz3jvvff48ccfmTBhgr7LaTckSaK4uJjU1FTkcjleXl74+flha9u4owStSW5JLX+dketGpgrKlfUeZ2AAQZ5WulXPu/vZIBMtvutUFuVSejENjx53N9ob64qIi/zfjgsABDhoWTXFhsCAALHkQDNbuXIls2fP5ssvv2TmzJn6LkfQIxGe9Gjt2rXMnDmTTz/9lFmzZum7nHanrKyMjIwMsrOzsbOzw8/PD3d393Z9rogkSSRkKXSz+A4ll1Kjqr/FZyYzpFcnW935Uh3dLMSncECrUZMdtRe37gORWVjf0X1JWg1paVlM/d9FlJq6ZSgOzu/KoBC3RqpWuFmLFi3iP//5Dz///DNjx47VdzmCnonwpGe7du3ikUceYc6cOXz44Yf6LqddUiqVXLx4kYyMDLRaLT4+Pvj4+LTa/fMaU41Sw+HUUvYkyNmTUEzcxYZbfM42Mt2K5/0C7HCwbt1b59yJwuRTmFhYY9fh9iaGqGqqUORlUZGfzQeRxsTk1IXSOfd1YMnjjdcOFP6dVqtlzpw5rF69mu3bt3P33XfruyShBRDhqQWIiorivvvuY/z48WKBNT2SJIn8/HwyMzPJz8/H1dUVX19fsbDgP+SX1epm8e1OKCavtP4WH0Cgp2XdqFSQPWF+tletRdTWVRbmUJZ9Ho8ed930bSRJS7W8gIq8LGrKirFwcOGk3I63NtRtweJhb0ry4gFYm7f+rYhaC7VazeOPP05kZCR79uwhNDRU3yUJLYQITy1ESkoKI0aMoGfPnmzYsKHVb3jb2lVVVZGZmUlmZiYGBgZ4eXnh7e0t9gL7B0mSOHup8vL2MXIOJpdQray/xWdqYkjPyy2+AUH2dGrjLT6tWkVW1F48etyNibllg8dJkoSyspzKghyqinLB0ABrV28sXb2o1RozblE0hZfPQdv0cjce7uPSXN9Cu1dVVcWYMWPIzMwkIiJC7BAhXEWEpxYkJyeHe++9FwcHB/744w/xRt0CaLVaCgsLycrKIi8vD0tLS7y8vPDy8hJtvWvUKDUcTSurm8WXKOf05e1D6uNkI6N/gB39L7f5HNtgi6/gbDSmNvbYenW67t9UNVVUFuZQWZiDprYGCyc3LJ09MLN11IXKz7ac4+fISwA8EObIH6+GtenA2ZIUFRVx//33A/Dnn3/i5OSk54qElkaEpxamtLSUUaNGUVFRwe7du3FzEyeGthQqlYq8vDyysrIoKirC0dERLy8vPDw82tW6UTersFx5ucVXNzKVU1Lb4LEBHpa6WXxhfjaYyVr/YqaK/Gwq8i7i3n0gABqVkqqiXCoLc6hVlGFu54SlsyfmDi4YXrN4a3K2gsc+P4VWqlt768wnA/BzEWG9OVy4cIGRI0fi6+vL5s2bsbRseORQaL9EeGqBqqurmTRpEnFxcWzZsoUePXrouyThGjU1NVy6dIns7GzKy8txdXXFy8sLZ2dnEaTqIUkSSTmVRFzePiYyqYSqBlp8MmNDenS0YWCQPf0C7QnwsGyVIy4alZLsqL3Y+wVTU1pMdWkhpla2WDp7YOHkjpFJ/aNtGq3EE1+e5szlk/MXTezE/NFiT8zmcOTIESZMmMDQoUNZtWqVeC4LDRLhqYXSaDTMnz+f7777juXLlzNx4kR9lyQ0oKKiguzsbHJycqiqqsLJyQlXV1fc3NywsLDQd3ktUq1Ky7G0y7P4Eos5daGChl6JHKxN6B9Q197rH2iHs23LXthUVVNFtbyAankBNWXFGJmYYuXeAUsn9xue/3TFhsM5fPxbOgBBHhbELeov1tNqBitWrOCll15i/vz5vPXWW60ysAvNR4SnFm7t2rU8++yzzJkzhw8++EDMxGvhFAoF+fn55OXlUVxcjI2NjS5I2dnZiRfkBhRVKNl3puTyyefFZMsbbvH5u1vUtfgC7enRyRZzPbf4JElCWVFKVUldYFJVV2Jm64C5vQtajZqakkLcug24qfsqrlAy9j8nUdRoAIh8uxf3BNk3Zfnt3pWlCFauXMlPP/0k1nASbooIT61AVFQUo0ePpn///qxbt06MZrQSSqWSgoIC8vLyyM/Px9jYGFdXV1xdXXFychItgQZIkkRqbhV7EovZHS8nMrlEFyauJTM2IMzPVre+VICHJYaGTR9QNSolteVyquSFVJcUgCRhbu+MuYML5nZOGBrX/d9qlLVkn9yPZ+8hGJua/ev9LvgpiT9jCgF48m53fny2S5N+H+1dWVkZEyZMICUlhT/++EMsRSDcNBGeWolLly4xZswYlEol27Ztw9fXV98lCbdAq9VSXFysC1KVlZXY2tri5OSEk5MTjo6OIkw1QKnWcjy9TLcXX3RGeYMtPnsrE/oF2OlWPXexa5wWX11YKqGmrJiaMjmqqgpMzK10gcnUxg4Dg/pHhfMSjmPp5I61+42nup9ILeG5bxPqvg9LY1I+HYizTdubhdhSpKSkMHr0aFxdXdm8ebOYUSfcEhGeWpHq6mqmT5/Ovn37+PXXXxk8eLC+SxJuU01NDUVFRbqLCFM3T65QsffM5YU644u5WFzT4LF+rhYMvDwq1auTLeamN9fiuyoslctRVdaFJVNbB8xsHTCzccBIdnPBrDznAlXyfNy69mvwmFpV3ca/FwvrNv79YXowzwz1vKn7F27djh07mDp1KhMnTuSbb74RzzXhlonw1MpIksTixYt5//33+fzzz3n++ef1XZLQCKqrqykuLr4uTNnZ2eku1tbWGBm1/in8jUmSJNLzqy+PShWz/2wJFQ20+EyMDOjuZ6Nr8QV5WmFoaICk1aCsrECpKEOpKKdWUXZ5ZMkSU1vHWw5L11LX1nAp5gBefYZiZFL/fXy/K5PvdmUCMKCzLYff6d0s7cf2aPHixbz33nt89tlnvPDCC/ouR2ilRHhqpXbs2MHkyZOZMmUKS5cuFW+qbUx1dTVyuZzS0lLdRaPRYGNjg52dnS5Y2djYiP/7f1CptZw4V163tlR8MSfPl6Nt4BXO1syA7m4S3Zxq6eFhgKerDTJLW2RWNncUluqTG38MKxcvrN28r/u3i4XVTPhvNEq1hJGhAaf/049Qb6tGe2yhjlKp5Omnn2bnzp1s2rSJoUOH6rskoRUT4akVS0pKYtSoUXh6erJx40ZcXV31XZLQRCRJoqqq6qowVVZWhlqtxsbGBmtra6ysrLC0tNT92Z5bESqVCoVCwaXCcvadlROZUsHRDCV5De9rjK+LOQOC6mbx9fK3w+ImW3w3o+zSeWpKi3Ht0ueq6yVJ4oXvEjieUgrA6w/6sHjy7W0mLDQsKyuL8ePHU1lZyfbt2+nYsaO+SxJaORGeWjm5XM7UqVM5ffo0P/74IyNHjtR3SUIzuRKoysrKqKioQKFQUFlZiUKhQKVSYWpqipWVle5iaWmJpaUlZmZmmJiYtOplEyRJQqlUUlNTQ1VVFQqF4qrvv7a2FplMpguTVy5ypRkH0yqJSJSz76yc8ur6W3zGRgZ097XRrXoe5GWF0R200VQ1VeScOohX32EYGf8danefKuDNNckAeDuakfTfAViaiZHExrR582ZmzpxJeHg4K1aswNraWt8lCW2ACE9tgCRJfPHFF7z99tvMnj2bjz/+WLRy2rErweJKkPhnqKisrESj0WBoaIipqSlmZma6y7Vfm5iYYGRkhLGxMYaGhk0atiRJQqvVolarUavVqFQqamtrqampueryz+skScLY2FgXCv8ZEq2srP51c221RkvUufK6E88Tiok6V46mgR6fjYUx/Tr/vRefh8O/LztwrdzYI1h7+GLlUncieEW1mnGLTlJcoQLg9zndGNNLbPzbWJRKJa+88gqrV6/myy+/5JlnnmnVHxiElkWEpzYkKiqKiRMn4unpya+//oqXl5e+SxJaILVa3WAg+ed1KpVKdxsDAwOMjY2vu1wJV1eOufKngYEBkiRx5eXlyt81Go0uIP3z72q1mn++FJmYmDQY6v55/ZXHbgxlVWr2n5XrVj0/l1/d4LEdnP9u8fX2t8XS7N/rKMs6R62iFJfgXgB8simdXw/lAPBQTye2zQ1rlO9DgPT0dCZOnEhlZSW//fabWL9JaHQiPLUxpaWlTJ8+nUOHDvHDDz8wZswYfZcktFJXws61Iefai0aj0R1/5U9JknQhCv4OVlfC1j9Hta69NPUo1806X1BFRELdxsZ7z5RQWqWu9zgjQwO6+VrXzeILsCekg3W9LT5VlYKc2CN49x1GUk41U784jSSBhcyQs4sH4OMkNv5tDD///DOzZ89m9OjRfPvtt2JjX6FJiPDUBkmSxHfffcerr77K9OnT+eKLLxr1E7ogtDdqjZbojAoiLm8fczz9Bi0+c2P6dLZlQJAD/QPt8HT8OxTlnD5EiakX8zcVknV5farFk/x5fZRvc3wbbVptbS3PP/88GzZsYNmyZUydOlXfJQltmAhPbVhcXByPPPIIdnZ2rF+/nk6dOum7JEFoE8qr1BxIKrm8hUwx6Tdo8Xk7mTEgyJ5QHxs2H8zgdJZS92+WpoacXzIIlxa+2XFLl5SUpNs8/bfffiMwMFDPFQltnQhPbZxCoeDZZ5/lzz//ZNmyZTz66KP6LkkQ2pwLhdVEJMqJSCjmrzNySirrb/Fdy9AARnR1YNe8nk1cYdu1fPly5s6dy2OPPcaSJUswNxftT6HpifDUDkiSxOrVq5k9ezbjx49n6dKlWFmJRfgEoSlotBIxGeW67WOOpZeh1tz4ZTb1s4F0dhMbft8KuVzOc889x+7du1m+fDkTJkzQd0lCO1L/TpZCm2JgYMCTTz5JTEwMycnJdOnShV27dum7LEFok4wMDejbyZa3xvhx8J3eyL8bzMKH/W54m/T8qmaqrm3YtGkTXbt2JT8/n9jYWBGchGYnwlM7EhgYyNGjR5k1axYPP/wwTz75JArFDZZcFgThjlmbGzNlgNsNj/F3FaNON0MulzNx4kSeeOIJ3nrrLfbv34+f342DqSA0BRGe2hkjIyPeeOMNYmJiOHv2LF27dmX37t36LksQ2rQAd0tGhjpgdM0rrpEhjAx1EC27m7B582ZCQ0PJz88nPj6eWbNmYWgo3sIE/RC/ee1UcHAwR48e5fnnn2fcuHE8/fTTYhRKEJrQL7NDGd7F4arrhndx4JfZYgHHGyktLWXSpElMmzaN+fPns3//frE3naB34oRxgaSkJKZNm0ZRURHfffed2B9PEJpQWl4Vp9PzKctOYvrE+8ToyQ1s3bqVF154gU6dOrFq1SoRmoQWQzxrBYKDgzl27BjPPvss48aNY/r06VRWVuq7LEFokzq7WTBhkC8d7I0oKirSdzktUmlpKZMnT+axxx7jzTff5MCBAyI4CS2KCE8CAMbGxrz55ptER0cTFxdH165d2blzp77LEoQ2ycDAAHd3d3Jzc/VdSouzceNGunTpQnZ2NnFxcbz44otidE5occRvpHCVkJAQjh8/znPPPceECRN46KGHyMzM1HdZgtDmXAlP4syJOmlpadx7771Mnz6dN998k8jISLErgtBiifAkXMfY2Jh58+aRlJSETCaja9euvPvuuyiVyn+/sSC0Y0qlinmfrMBr4OOYBj1EyL0zWbP5r3qPdXR0RK3W8OpH39F56NOYB4/GPuwR7powl90Ho6869lRiGg8+/Q623R7GPHg0QcOf4eff9zXHt9TkampqeP311+nevTsuLi6kpqaK0SahxRO/nUKDOnTowKZNm9i8eTO//PILXbp0YceOHfouSxBarNc/Wc7i/23ExNiISaMGczGngCde+4zte49fd6yhoSF7o9P54setZOUWMmnUYLp07sCRmLOMnvk+BUWlAETHp3LXxNfYeeAkvUMDeOLh4XT0dufcxdbf8tu4cSNBQUH8+eef7N69m7Vr1+LmduM1sQShJTDWdwFCyzdixAgSExNZsmQJEydOJDw8nP/7v//Dx8dH36UJQotRWFzK9+vqzhPc9r/3CA3yo0dIJ+Z89D3vf/UzDw3rf91tisrqNhR+cGhffvz0VQqKSnHtOwmlUkVOQTEuTna88d8VVNfUsvClx3jvlanN+j01lbS0NF544QWioqL44IMPmDVrFsbG4u1IaD3EyJNwU0xNTZk/fz7JycmYmpqKVp4gXONMWia1ShVmpjJCg+pWve7fIwiAuOTzaDSa627z4pNjsbIwZcf+KJ56/XMefv4DAKaOG0ZYSCdqapUcOpkIQHRCGk69JuLc+1Eee+W/upGp1qSmpobXXnuN7t274+7uTmpqKi+//LIITkKrI8KTcEu8vb357bff2LJlC+vXr6dLly788ccf+i5LEPQur7AEACtLc911VhZ1f1erNRTJy6+7TdcAX4b170qtUsWqTREciTmLl7sToy+PUslLK1Cr60LX4egzjLt3ILbWFqzbtp8pr3zS1N9So9qwYQOBgYHs2bOHiIgI1qxZg6urq77LEoTbIsKTcFuGDx9OYmIizzzzDJMmTeKBBx7gzJkz+i5LEPTGzdkeAEVlte66isq6DX+NjY1wcrC57jbvLFnD1n0xdOnkQfGpDZzY8hU5+XImvriIM6kXcLK30Z04veCFSfzw8Sus/O9cAPYdi6O8ouWvxxYTE0N4eDgzZszg1Vdf5dSpUwwaNEjfZQnCHRHhSbhtMpmMefPmkZycjLOzM7169eKxxx4jKytL36UJQrPr0tkHmcyEmlolCckZABw/nQxAtyA/jIyMSD6XRfK5LKqqawBIOZ8NgJerPYZo6dnFH3MzGZIkkXwuG5nMhBD/DvU+nrGxEWamsmb4zm5Peno648ePZ9CgQQQGBpKamspLL70kWnRCmyDCk3DHvLy8WL16NTExMZSXlxMUFMSsWbMoLi7Wd2mC0GycHe2YOel+AEbPfI8nX/+Md75YA8A7s6cAEDxiBsEjZhAVlwLA4H51+9rtP5nCU69/zrDH36SyqgZzM1P6dg8E4O3ZkwFY9O16Zsz/kqfnLQHg8THhyGQmzfcN3qT8/HymT59OaGgoRkZGJCYmsmzZMtGiE9oUEZ6ERtOlSxe2b9/Onj17iI2Nxd/fn3feeYeqqip9lyYIzeKz+c/w2ozx1CpVrNt2AG93Z1b+dy5j7x1Y7/GvPjOeD+dOw9vdiT8PnSYhJYPB/UL5Y/n7eHs4A/DoqMH8b9HLuDrZsWbLXrRaiQUvTGLpB7Oa81v7V+Xl5bz22mt07tyZzMxMDh8+zIYNG/D399d3aYLQ6MTGwEKTkCSJnTt3Mm/ePORyOa+//jovvviiGLIXhHqo1Wp27drFPffcg43N9edGtWS1tbV8/vnnfPnll3h7e7N48WKGDRum77IEoUmJ8CQ0KY1Gw7p163jrrbeQyWQsXLiQxx57TKweLAjXiIqKwtbWlsDAQH2XclO0Wi0//PADixYtwsTEhI8//phHHnkEAwMDfZcmCE1OvIMJTcrIyIipU6eSlpbG7NmzeeWVV+jVqxebNm1Cq9XquzxBaDHc3d3JycnRdxn/SqvV8vPPP9O1a1cWLlzIggULSEpKYsKECSI4Ce2GCE9CszA1NeWVV14hIyODMWPGMH36dLp168bKlSvrXTxQENobNzc3FAoFCoVC36XUS61Ws3TpUoKCgnj55ZeZNm0a58+f59lnn8XEpOWduC4ITUm07QS9qKio4Pvvv+fzzz/H3NycF198kRdeeAFTU1N9lyYIenP8+HEcHR3p3LmzvkvRqaqq4ssvv2TZsmUYGBgwb948nn76aczNzf/9xoLQRonwJOhVbW0ta9as4ZNPPqG6upqZM2fy2muvYWVlpe/SBKHZZWZmcuHCBQYPHqzvUpDL5Xz66acsX74cJycnFixYwKRJk8QokyAg2naCnpmamjJjxgxSU1P54osv2Lx5Mx06dGDu3LkUFhbquzxBaFbu7u6UlZXpdXmP3NxcZs2ahZ+fH3/99RfLly/nzJkzTJ06VQQnQbhMhCehRTAyMuLRRx8lLi6On3/+maioKDp27MiMGTPIzMzUd3mC0CxkMhlOTk7k5uY2+2OnpaUxbdo0OnXqRHJyMlu2bCEqKooxY8aI2bGCcA3xjBBaFAMDA+6//34OHz7Mn3/+SXZ2NoGBgYwbN45Dhw7puzxBaHLNPetuz549jBo1iq5du1JRUUFkZCR79+4lPDxczJ4ThAaI8CS0WHfddRd//vknJ0+exNnZmZEjRxIWFsayZcuora3Vd3mC0CTc3d0pKSmhpqamyR6jqqqKL774gi5dujB+/Hj8/PyIj49ny5Yt9OnTp8keVxDaCnHCuNBqlJSUsGrVKr755hsqKiqYPHkyc+bMwc/PT9+lCUKjOnz4MJ6eno3+u52SksKSJUvYuHEjTk5OuiUHrK2tG/VxBKGtEyNPQqthb2/PnDlzSE9PZ/Xq1aSmphIYGMjw4cPZuHGjWC9KaDMas3WnVqtZu3Yt99xzD6GhoeTm5rJhwwZSUlKYNWuWCE6CcBvEyJPQqmVkZPC///2P5cuXY2ZmxuTJk3nppZfw8vLSd2mCcNuqq6uJiIhg5MiRt732WUZGBl999RW//vorBgYGzJgxgxkzZojnhiA0AhGehDZBqVSydetWvv32W44ePcrdd9/NlClTmDRpEhYWFvouTxBu2cGDB/Hx8cHHx+emb6NQKFi7di3r16/n6NGjhIeH8/zzz/Pggw+KTbkFoRGJ8CS0OWlpaaxZs4a1a9cil8sZMWIE06ZN48EHH8TIyEjf5QnCTUlPT6ewsJABAwbc8Di1Ws3WrVtZs2YNe/fuxd3dnWnTpjF16lR8fX2bp1hBaGdEeBLaLEmSOH78OD/99BPr16/H1NSUhx56iOnTp9OvXz99lycIN1RZWcnevXu5//77r1ucUqvVcvjwYVauXMnOnTsBmDJlClOnTqVnz55iiQFBaGIiPAntgkqlYvfu3fz0009s27aNDh06MG7cOJ555hn8/f31XZ4g1OvAgQN06tQJb29vAJKSkvjhhx/YunUreXl5jBs3jmnTphEeHi7acoLQjER4Etqd8vJytmzZwk8//URkZCQ9evRg/PjxTJo06ZbOLxGEppaSkkJycjIJCQls3ryZxMREhg8fztSpUxk9ejSWlpb6LlEQ2iURnoR2LTc3l/Xr17Nu3TpOnz5NSEgII0aMYMKECfTt21dsSyE0uystud9++42IiAjS0tLo27cvU6ZMYeLEibi4uOi7REFo90R4EoTL8vLy2LFjB7///jt//fUXjo6ODBkyhHHjxjFq1KjbnjIuCP+mqqqKrVu3snXrViIjI6moqODee+9l7NixPPDAAzg5Oem7REEQ/kGEJ0GoR3V1NXv37mXbtm1s27aNyspKBg4cyKhRo5g4cSKurq76LlFo5bKzs9mwYQM7duzg+PHj2NvbM3r0aMaMGcOQIUNEWBeEFkyEJ0H4F1qtlpiYGLZt28bvv/9OcnIy3bt3Z8iQIYwYMUK80Qk3paamhn379rFnzx4OHDhAYmIi3bp1Y8yYMYwZM4bu3buLWXKC0EqI8CQItygzM5M//viDiIgIIiMjUSqVhIWFMXDgQF2Ykslk+i5T0LMrYSkiIoJjx44RFxeHhYUFQ4YM4d5772XUqFF4enrqu0xBEG6DCE+CcAe0Wi0JCQkcOHCAffv2ERkZiUql0oWpkSNHcs8994gw1Q7U1NRw4MABdu/efV1YCg8PZ8iQIYSEhIjRJUFoA0R4EoRG1FCY6tGjBwMGDOCuu+7irrvuwtHRUd+lCncoPz+fw4cPc+TIEY4dO0ZsbKwIS4LQTojwJAhN6NowFR0dTU5ODh06dCA4OJiwsDD69evH3XffLWZUtWB5eXkcOnSIqKgo4uLiSEpKIjs7G29vb/r06cPQoUMZOnQowcHBYnkLQWgHRHgShGaWn5/PqVOniImJ4eTJk8TExHDp0iW8vb2vClSDBg0Ss/r0IDc3l0OHDnHixAldUMrJycHb25vevXvTp08fevXqRc+ePUXgFYR2SoQnQWgBCgsLiYmJ4dSpU7pAlZWVhZeXF35+fvj6+hIQEEBISAihoaF07NhRbHJ8BzQaDenp6cTHx3P27FnS0tLIyMggIyOD3NxcfHx8rgtKDg4O+i5bEIQWQoQnQWihioqKiI2NJSUlRbdNR2pqKllZWchkMjp06ICPjw8dO3YkMDCQkJAQunfvjpubm75LbxG0Wi25ubkkJCRw5swZUlJSOH/+PJmZmWRlZaFWq+nQoQMBAQEEBQURGBhIYGAgPXr0wN7eXt/lC4LQgonwJAitTG1tLefPnyc1NZXU1FRdsEpLS6OgoABbW1tcXFxwdnbGyckJV1dXPDw88PT0xNvbG29vb3x9fVv1vmgKhYILFy5w8eJFsrKyuHTpErm5ueTn51NYWEhRURH5+flUVFTg5uZG586ddQEpICCAgIAA/Pz8xCxIQRBuiwhPgtCGlJeXk56ergsTubm5XLp0iZycHHJycsjNzaWwsBCNRoONjQ1OTk44OTnh7OyMjY0NVlZWWFlZYW1tjZWVFba2ttja2mJtbY2trS12dnbY2tpib2+Pubn5bZ0crdVqqaqqoqSkhLKyMkpLSykvL6esrIzy8nLKy8upqKigoqIChUKh+/uVUFRYWIhCocDY2BgXFxfc3Nx04dDDwwN3d3fd1506dcLa2roJftKCILRnIjwJQjuj0WgoKioiNzdXF6hyc3MpKyujoqKi3vCiUCiorKxEoVCg0WgAMDY2xtjYGENDQwwNDTEwMND9HUCSJLRaLZIk6f6u1WpRqVRX3YelpaUutF0JblcuNjY2uuB2JRhduTg5OYmZbYIg6IUIT4Ig3DRJkqitrdWFK5VKpQtFVy4ajQatVouRkZEuTP3zIpPJdCNbpqambWYdpGPx57jrmU+5b0AXdnz1or7LEQShCYnwJAiC0Aie+XANVhamrNh6hJRNH+DhbKeXOpQqNTITY708tiC0F2LMWxAE4Q4pqmr4NSKa58cP5sFBoazafvSqf99+MI4+0xZhNnAWTsPmMu61Zbp/q1WqmPf1JrwffBPTAbPwH/s2K34/DMCq7UexG/LKVff1+4FYDHo/q/v6ve+3EzblQ5b/fhi/0QswGzgbgF1HE7lr+mLshryC47C5jHrl/ziXXXjVfWXnlzB5wXIcwudgedeL9J76H04kZnAhpwjDPs8RffbCVcd/ue4vfEbNR6vV3umPTBBaNfHxRBAE4Q5tiIghyNeNQF83Hn+gH698voH5T92PgYEBOw4nMO7173jr6ftZ8/5TKFVqdh5J1N122sIfORZ/nq9fe5Tunb3IyCmiqFRxS4+fnlXIpn2n2Lz4OYyM6j4TV1YrmfvYcLp19kJRVcu7321j3GvLiF33NoaGhiiqahg88zM8XezYtmQWbo42nEq+iFarxdfDieF9g/hx+1F6h/jqHufH7cd48qEB4lwzod0T4UkQBOEOrdh6hMfv7wfAfQO6UKaoJjImlSG9A/nPyp1Murc37z87Wnd89wBvAFIz89kQEUPE0lcY3i8YgI5ezrf8+EqVmjXvP4Wz/d8zC8cP63nVMSsXPoHz8Fc5ez6Xrv6erNsVRWGpgpNrFuBgW7dshb+3i+74Z8bexXMf/8ySORMwlZlwKvkiCemX2Pr587dcnyC0NeLjgyAIwh1IuZBH1JkMJo/sA4CxsRGPjujNiq1HAIhNyWJYn6B6bxubmoWRkSGDewXcUQ0+7o5XBSeAtIv5TF6wnI5j3sJm8Mv4PrQAgIt58suPnU2PQG9dcLrW2CFhGBkasmV/LFDXQhzaOwBfD7EljSCIkSdBEIQ7sGLrEdQaLR73z9NdJ0kSpibG/N+8yZibNbwQp7mpyQ3v29DAgGvn9KjUmuuOszS//jEemrMUH3dHfnjrcTyc7dBqJbo++j7Ky7f/t8eWmRgz7cH+/Lj9KA+H92Ddrii+eu3RG95GENoLMfIkCIJwm9RqDWt2HufzVx4h9ue3dZe4de/g4WzHL7ui6Obvyd6TyfXePtTfE61WIjImtd5/d7a3pqKqlsrqWt11sSlZ/1pXcamClMx83p7+AMP6BhPs505JRdVVx3Tr7EVsShbyssoG7+eZsXfxV1QS3248gFqj5eGhPf71sQWhPRDhSRAE4Tb9cTiBkvIqpo+9i67+nlddxof3YMW2IyycMYpfdp9k4ffbSMrIJSH9Ev9dtQsAXw8nnhjVn6c/WM3vB2LJuFTEgegUNkREA9Cvqx8WZjIWLP2dc9mFrNsVxao/jv1rXfY2FjjaWvK/zYdIzypg38lk5i7ZeNUxk0f2wc3RlrGvfcuR2HTOZxeyae8pjsWf0x0T7OdO/64dmffNFiaP7HPDUTRBaE9EeBIEQbhNK7YeZnjfIGytzK/7t/HhPYk+m4mDrSUbP5nJtsh4wqZ8RPhzS4g6c0F33LI3H+ORYT154ZN1BD2ykBn/WasbaXKwtWTth0+z80gioY++zy+7o3hv5qh/rcvQ0JD1i2YQk3yRro++z5wlG/n05fFXHSMzMWbP0pdxsbfhgZe/IXTSB3yyehdG18ykmz5mEEqVmqdHD7qNn5AgtE1ikUxBEAShQR8u38HGv2KIX/+uvksRhBZDjDwJgiAI11FU1ZCYfon/27CfFx8dqu9yBKFFEbPtBEEQhOvMXryeX3afZOyQ7qJlJwjXEG07QRAEQRCEWyDadoIgCIIgCLdAhCdBEARBEIRbIMKTIAiCIAjCLRDhSRAEQRAE4RaI8CQIgiAIgnALRHgSBEEQBEG4BSI8CYIgCIIg3AIRngRBEARBEG7B/wMi9mAWxxPoMgAAAABJRU5ErkJggg=="/>
          <p:cNvSpPr>
            <a:spLocks noChangeAspect="1" noChangeArrowheads="1"/>
          </p:cNvSpPr>
          <p:nvPr/>
        </p:nvSpPr>
        <p:spPr bwMode="auto">
          <a:xfrm>
            <a:off x="2978812" y="212509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data:image/png;base64,iVBORw0KGgoAAAANSUhEUgAAAk8AAAJFCAYAAADEXBMIAAAAOnRFWHRTb2Z0d2FyZQBNYXRwbG90bGliIHZlcnNpb24zLjEwLjAsIGh0dHBzOi8vbWF0cGxvdGxpYi5vcmcvlHJYcgAAAAlwSFlzAAAPYQAAD2EBqD+naQABAABJREFUeJzs3Xd8VFXawPHf1Ez6pPdGSE8g9CbVgigKKq69rdjWunZd3d3X3vvaXV1UFBURsGADQZqQAoRAKiSk956ZTLvvHwMRJEib5E4m5/v5RDC5M/eZkMx97jnPeY5CkiQJQRAEQRAE4Zgo5Q5AEARBEARhMBHJkyAIgiAIwnEQyZMgCIIgCMJxEMmTIAiCIAjCcRDJkyAIgiAIwnEQyZMgCIIgCMJxEMmTIAiCIAjCcRDJkyAIgiAIwnEQyZMgCIIgCMJxEMmTIAjCIKQYewNf/bLN4ccKgnB0CrE9iyAIwsm5+t8f8L+vNwGgUauIDvXnyrMn8uA1c1CrVf1yztrGNvx8PHDTahx6rCAIR6eWOwBBEARXcObkNN7/51X0mC18u2EnNz/9CRq1igeumXPIcSazBa3m5N96QwN9++VYQRCOTiRPgiAIDuCmUfcmKTctmM6yNbmsWLedwvI6Wju6GZcay38+/wU3rZq9K56goraZu176gh8270KpVDA1M4GX7/4LseGBvc/53+UbeP7jHympaMDfx4MLZo3mtfsuAexTccueu4n5MzIxmS3c+cLnLF2dQ0tHNyH+Ptx4wbTexO3gYwHySqq4/bklbMrbg4dOywWzRvHC3y/Ey0MH2EfSWju6OSVzOM9/9CMmi5WLzxjLS3ddhKafRtIEYTARyZMgCEI/cHfT0tTWBcDPWwvw8XTnx//cAYDZYmX2ra8wKWMYv757D2qVksfe+5Yzb32FHZ/+E61GzRtfrOXOFz/nqVvOY87kdNo6DWzYXtLnuV75dDUr1m3ns6euJzrUn4q6Fipqm/s8tsvQw+xbXmZSxjC2/u8B6ls6WPjYh9zyzKd88O+re49bk1VIWKAva966i5KKei564B0yE6O47rypDv0+CcJgJJInQRAEB5IkiZ+3FPD95nxuvWgmDS2deLq78e7DV/RO13307WZsNhvvPnwFCoUCgPf/dRX6GXfwS3YRZ0xM5bH3vuWuy07j9ktO7X3ucWmxfZ5zX20zCdHBnJI5HIVCQUxYwBHjW7xqC0aTmUWPXIOnuxsAr91zMefc+R+evvV8QgJ8APDz8eS1ey9BpVKSHBvK2adk8POWApE8CQIieRIEQXCIr9fn4TX1NswWKzabjUvPHM+/rz+Hm5/+hIz4iEPqnLYXV1JS2YD3tNsPeQ6jyUJpZQP1ze1UN7Ry6viUYzr31edM5vSbXyLpgn9y5qQ05k4dwRkTU/s8dvfeGkYmRPYmTgBTModjs0kUltf2Jk9pw8JQqX5fkB0W6EteSdUxfz8EwZWJ5EkQBMEBZo5J4o0HLkWrURMe6HvIKjtPd+0hx3Z29zAmOZqPH7v2sOcJ8vNGuX806liNTo5m7/LH+W7jTn7aUsBf7n+b08an8MUzN5zYi4HDapsUCrDZxOJsQQCRPAmCIDiEp7uW4VHBx3Ts6ORolvyYRbCfNz5e7n0eExsewM9bdjNzbNIxPaePlzsXnTGOi84Yx4JTR3Pmra/Q3NaFv6/nIcelxIXxwdeb6DL09I4+bdhWglKpICkm9JjOJQhDnWiSKQiCMMAumzOBQL0X8+56nV9zi9lb1cgvWYXc9uynVNa1APDv68/h+Y9/4pVPV1O8r46cgn28+unqPp/vhY9+5JNVWygoq6WovI7Pf8omNMAHvffhidllcyag02q46l8fsLOkijVZhdz67KdccdbE3ik7QRD+nBh5EgRBGGAeOi3r3r6b+179kvPveZOObiMRQXpOHZ+Mj6e9XcBVcydh7DHz4uKfuPulLwjUe7Hg1NF9Pp+3p45nFv1AcUU9KqWCcWmxfPvyrSiVh98fe+i0fP/a7dz+3BLGXfXkIa0KBEE4NqLDuCAMcQaDgdraWlpbW+ns7KSjo4OOjo7D/t7e3t77/+3t7XR2dmIymbDZbId8WK1WJElCqVT2+aHVavH29sbHxwcvLy98fHx6/+7t7Y23t3fv3w/8qdfrCQ0NRafTyf3tEgRBEMmTILiqjo4OampqqKmpobq6uvfPgz/q6upob29HrVbj5eWFu7s7np6eeHh4HPLh5eWFp6dnb0Lj4+ODt7c3bm5uqFSq3sTowN8POJBMHZxYGY3G3iTsQGLW2dlJV1cX3d3dvX8e/NHZ2YnVasXX15fQ0FDCwsIIDw8nIiKC8PBwwsLCDvnw8vKS8TsvCIKrE8mTIAxSNpuN6upqioqKKCoqorCwkIKCAoqLi6mpqaG7uxuNRkNQUBCBgYEEBgYSEhLSm3xER0cTGRlJTEwMYWFhqFTO2znaarVSXV1NWVkZFRUVVFVVUVVVRW1tLQ0NDdTX19PY2EhjYyMWiwUvLy/CwsJITEwkKSmJpKQkEhMTSUxMJCwsrLe3kiAIwokQyZMgOLnm5ubeBKmoqIiCggIKCwspLS3FaDQSHh5OdHQ0cXFxJCQkkJKSQmxsLDExMQQHB/dZ9+KqbDYbdXV1lJWVsXfv3t5ksqysjPLycmpra3F3d2f48OEkJSWRnJzcm1QlJiai1+vlfgmCIAwCInkSBCchSRJ79+4lJyeHrKwstm7dyrZt22hubiYwMJDo6GhiY2OJj48nOTmZ9PR00tLS8PT0PPqTCwB0dnayc+dOdu7cSUFBASUlJZSXl1NeXk5LSwtBQUFkZmYybtw4xo4dy5gxY4iKihIjVYIgHEIkT4IgA0mS2LNnD9nZ2b2JUm5uLl1dXQwfPpyUlBRGjRrFhAkTGDNmDAEBR95uQ3CMuro6cnNz2bx5M7m5uezatYu9e/fi6+vL6NGjGTt2bG9CFRMTIxIqQRjCRPIkCAOgrq6OdevWsWXLlt4RpQOJUlpaGqNHj2bixIlMnDgRDw8PucMV9uvs7GTjxo2HJFR79uzB29ubUaNGMW7cOMaPH8+0adMIDAyUO1xBEAaISJ4EoR/U1dWxdu1a1qxZw+rVqykuLiYhIYGMjAxGjx7N5MmTGT9+vEiUBqGuri42bdrEpk2byM3NZceOHezZs4eUlBRmzZrFzJkzRTIlCC5OJE+C4AD19fWsXbuW1atX9yZLiYmJjBs3jlmzZjFnzhxCQ8XWF66qsrKS7777jjVr1rB161ZKS0t7k6lZs2Yxbdo0MfUqCC5EJE+CcAIaGxtZs2ZN78hSUVERCQkJjB8/npkzZ3LWWWeJZGkIq6ioOCSZ2rNnD6mpqb0jUzNmzMDPz0/uMAVBOEEieRKEYyBJEgUFBaxcuZJly5axdetW4uLimDBhQu/IUlhYmNxhCk7q4GRqy5Yt7Nu3j8mTJzN//nzOOecchg8fLneIgiAcB5E8CcIRWCwW1q9fz/Lly1m+fDnV1dWMHz+eM888k4suuoj4+Hi5QxQGqcLCQpYsWcKqVavIysoiLi6OefPmMW/ePCZOnOjUDUsFQRDJkyAcoq2tjVWrVvHVV1/x3XffoVKpmD59Oueeey7nnXcevr6+cocouJjm5maWLl3KihUrWL9+PUqlkrPPPpv58+dzxhlniK1mBMEJieRJGPKqqqpYunQpX331FevXrycmJoZZs2ZxwQUXcOqpp4pRAGHAWCwWvv/+e5YuXcqaNWuoqqpi+vTpnH/++Zx//vmEhITIHaIgCIjkSRii2tra+PLLL1m0aBHr169n1KhRzJkzh4svvpiUlBS5wxMEAH744Qe++OILsrKyyMvLY9asWVxxxRXMnz9fjEgJgoxE8iQMGSaTiVWrVrFo0SK+/vpr4uLiOO+887j22mtF/ZLglH777Tf0ej1JSUkUFhby7rvv8uWXX1JTU8P8+fO54oorOP3001Gr1XKHKghDikieBJdms9nYuHEjH330EUuWLMHDw4NzzjmHhQsXMnbsWLnDE4QjMpvNrFq1ihkzZuDt7d37+QM/0//973/55ptvsNlsXHzxxVxxxRWMGzdObBsjCANAJE+CS9q9ezcfffQRH330Ea2trcyePZurr76aM888E6VSKXd4gnBUVVVVFBYWMmvWrCMeY7FYWLlyJYsWLeKnn34iJCSEyy+/nMsvv1y0PxCEfiSSJ8FldHV18cknn/DGG2+wc+dOpk+fzqWXXsrFF1+MTqeTOzxBOC5bt27F29ub5OTkYzq+s7OTxYsX88knn7BhwwbGjBnD3/72NxYsWIC7u3s/RysIQ4tInoRBb8eOHbz55pt89NFHhIWFccUVV3DjjTeKvcWEQctisbBq1SqmTp16Qu0xampqeOONN/joo49obm7mmmuu4YYbbjjmREwQhD8n5i+EQcloNPLhhx8yadIkJkyYQFVVFV988QW7d+/moYceEomTMKjV19ej0+nw8fE5oceHhYXxyCOPUFJSwqJFiygsLGTkyJFMnz6dJUuWYDabHRyxIAwtYuRJGFQqKyt5/fXXefvtt/Hy8uLKK6/k5ptvFv1vBJeSnZ2NTqcjLS3NYc9ZWVnJq6++yscff4zFYuGmm27ihhtuEHswCsIJECNPgtOTJIm1a9dy/vnnM2zYMDZu3Mgbb7zBnj17eOSRR0TiJLgUq9VKbW0t4eHhDn3eyMhInn76acrKynjuuef44YcfiImJ4ZJLLmHz5s2I+2hBOHYieRKclsViYfHixYwYMYJ58+bh5+fH9u3b+eWXX7jwwgvFqjnBJTU2NqLRaNDr9f3y/Gq1mssvv5wNGzawefNm1Go1p59+OuPGjWPp0qXYbLZ+Oa8guBIxbSc4HaPRyAcffMDTTz+N2Wzmxhtv5I477hAdlYUhITc3F41GQ3p6+oCds7W1leeff5533nkHHx8fHnjgAS677DK0Wu2AxSAIg4lIngSn0d7ezhtvvMELL7yAj48Pt99+O9dff714AxeGDJvNxqpVq5gwYQIBAQEDfn6j0cirr77Kf/7zHywWC/fccw8LFy7E09NzwGMRBGcmkidBdg0NDbz00kv85z//ISYmhrvvvpvLLrtMTMsJQ059fT05OTnMnj1b1k7hFouF999/nxdffJG6ujruuOMObrnlFvz8/GSLSRCcibg6CbLZt28ft956KzExMfzyyy8sWrSI3NxcrrjiCpE4CUNSTU0N4eHhsm+xolarue6669i5cydvvvkmy5cvJzo6mnvuuYeamhpZYxMEZyCuUMKAKygo4KqrriIhIYGioiJWrVrFhg0bOPfcc0XSJAxZkiRRU1NDWFiY3KH0UiqVXHjhhWRlZfHFF1+wdetW4uLiuOGGG9izZ4/c4QmCbMSVShgwFRUVXH311WRmZtLR0cHmzZv5/vvvmTZtmtyhCYLDmExm7nvqPSInX45b8jmknnE9i7786YjHWyxWHnr+A+JnXM28218l8fSbOOXCO/l+XVbvMYphZ/b5ETv1yoF4SQDMnj2bX375hV9++YWqqipSU1P529/+Rm1t7YDFIAjOQiRPQr9ramrirrvuIjExkfr6erKysvjyyy8ZNWqU3KEJgsPd89S7PPP252jUKi6eO5191fVcdfdzrPx5c5/Hv/jfL3n8P59SVdvEmadkkpYQzYbsXZx7/f9R39gKwO1Xzz/kIzbS3tssMS5yoF5Wr4kTJ/L111+zfv16CgoKiI+P5x//+AdtbW0DHosgyEYShH7S2dkpPfroo5K3t7c0efJkad26dXKHJAj9qr6xRXJLmisRN1vasXuPJEmS9OJ7X0rEzZbGnHNLn4+57oGXJOJmS1POu1mqra2V6hpaJOJmS8TNlnLzSw47vrG5TfJIPVcibra0au3Wfn09x2LVqlXS6NGjJT8/P+m5556TDAaD3CEJQr8TI0+Cw5nNZt544w2GDRvGp59+yocffsiGDRuYOnWq3KEJQr/KLy6nx2RG56YlIzkOgImj7Jvxbi/Yg9VqPewx1188B72PJ1t27uW+5z7k/JseAeCK804lMzX+sOPf+Phrug09jEiOY/a0sf34ao7N7Nmz2bp1K6+99hpvvfUWw4cP5/333+/ztQqCqxDJk+AwNpuNJUuWkJyczNNPP83jjz/Ojh07mDdvntyhCcKAqG1oAcDL0733c14e9r9bLFYam9sPe0xqQjQzJ6Rhtlj539Kf2JC9i8iwQM49deJhx/b0mHht0UoA7r7ugv54CSdEqVRy6aWXsnv3bu677z4efvhh0tPTWb58udj2RXBJInkSHOLHH39kzJgx3Hbbbdxwww0UFRWxcOFCsXpOGFJCg+x9kDq7DL2f6+jqBkCtVhHo73PYYx56YRHLftzCuBEJNOd+zm/LXqa6rpm/3PoE+UVlhxz74Vc/U9fYQmRYIBfPndFvr+NEqVQqbr31VkpKSrjooov461//yuTJk/n111/lDk0QHEpc2YSTUlxczOzZs1mwYAFnnHEGpaWl3HvvvaIruDAkpSXEoNVqMPaYyCvYC8Dm3AIARiTHoVKpKCitoKC0gm6DEYD8QvtxmSnx+Pl6MzptOO46LZIkUVBa2fvckiTxwnvLALjjmvPQaNQD+dKOi06n49///jelpaWMGzeOOXPmMH/+fMrLy+UOTRAcQiRPwgnp7u7mH//4ByNGjECv11NYWMjTTz8t9p8ThrSgAD3XXzwHgHOv/zdX3/McD7+4CICHb7kUgJTTryPl9OvYsr0QgIxE+4q5Rct+5up7nuPUy++nq9uIu86N8SOTep/72zVb2F2yD19vz95zODu9Xs8rr7xCfn4+kiSRmprK448/Tk9Pj9yhCcJJEcmTcFwkSWLZsmUkJSWxcuVKVq1axZIlSwgNDZU7NEFwCs89sJC7r7uAHpOZxSt+ISosiP8+fSfzz5jc5/GzJyRxz0J7+4HPvvmVvMK9TJ+Qwdfv/h9R4UG9xz3/3pcAXH/JHLy9PAbktThKTEwMy5cvZ+nSpSxatIi0tDRWrVold1iCcMLE3nbCMSsuLubmm29m69atPPjgg9x5552oVCq5wxKEQau9vZ1169Zx5plnolY77zScI1ksFh5//HGee+45Tj31VF5++WViYmLkDksQjosYeRKOqquriwcffJARI0YQEBBAQUEB99xzj0icBOEk1dTUEBwcPGQSJ7Dvm/evf/2LXbt2AZCSksJjjz0mpvKEQUUkT8IRSZLEl19+SXJyMl9//TXff/89n3zyCSEhIXKHJgguobq62qn2shtIUVFRfPXVVyxbtoyPPvqI1NRUMZUnDBoieRL6dGAV3cKFC7njjjvIzc0Ve9AJggN1dnbS2dk55OsFZ8+ezc6dO7nqqqv4y1/+wrx588SqPMHpieRJOITVauXZZ59l5MiRBAQEsHv3bu666y4xRScIDlZTU0NQUBAajUbuUGSnVqv55z//ya5du1AqlaSlpfH6669js9nkDk0Q+iQKxoVehYWFXHXVVdTU1PDGG29w1llnyR2SILikopouvvp5C+NTIpkxJkHucJzO0qVLueWWW0hOTub9998nNjZW7pAE4RBi5EnAarXy3HPPMWrUKJKSksjLyxOJkyD0g+ZOM2c+nUPSPZu4b5WVmS+Wc+bTObR0meUOzalccMEF5OfnExQUREZGBm+++abY5kVwKmLkaYgrKiriqquuoqqqijfeeIOzzz5b7pAEwWWd8VQOP+c3YzvoXVelhNPS/Fl132j5AnNin3/+Obfeeiupqam8//77oq2B4BTEyNMQZbVaef7558nMzCQhIYGdO3eKxEkQ+kFjh4n/ravm9Key+XHnoYkTgNUG3+c1U1zbLU+ATu7CCy8kPz8ff39/0tPTeeutt8QolCA7MfI0BBUVFXH11VdTWVnJ66+/zty5c+UOSRBcSnFtN8uzG1ie08DGotbDEqa+fHtPJnNGBvZ/cIPYZ599xm233UZaWhr//e9/xSiUIBsx8jSEWK1WXnjhBUaNGkV8fDw7d+4UiZMgOIDVJrGxqJX7Py0m+Z6NJN69kXs+KWZ94bElTgDDQwbXlity+Mtf/sLOnTvR6/Wkp6fz9ttvi1EoQRZi5GmIqKqq4pJLLmHPnj28/vrrnHvuuXKHJAiDWnePlZ92NrMip4EVuQ00tPdd9B0b7M6M9ACmZwTw9qpyfutjJGpWqh8/PzhmAKJ2HUuWLOH2229n5MiRfPjhhwQHB8sdkjCEiORpCPjmm2+44oormDp1KosWLcLX11fukARhUKpvM/H1tgaWZzfw485mDKbD+xApFTAi1oeZGQFMTw8gJvj3EaWWtm7uev03cusO7Zt2xZRQFt2U3u/xu5qGhgYuvfRS8vLy+PTTT5kxY4bcIQlDhEieXJjJZOLBBx/kjTfe4PHHH+eOO+6QOyRBGHQKqrtYkdPAV9kNbC5po693TJ1WyaQkP2akB3BKmj/+Xto+n6ujroLO2gpM4aPYWd7OY0uKMZptKBSw6V/jmDBc3NgcL5vNxhNPPMETTzzBvffey8MPPyya+gr9TiRPLqqsrIy//OUvtLa28umnnzJ6tFgGLQjHwmqT2FTc1lvwfaRVcP7eGvt0XHoA4xP06LRHv2DX5W9F5xuAb+QwAD76pZLnv9oDwKhYb7Y+Mh6VUuG4FzOErF+/nssvv5yYmBg++eQTwsPD5Q5JcGEieXJBX375JX/9618588wzee+99/D09JQ7JMHFSJKEzWbDYrFgtVp7P3fgA0ChUPT+eeDvKpUKtVqNUqns/Zwz6DJa+SGviRU5DXy9rZHGjr7rl+JCPJiZEcCM9ADSor1RHkeiY7OYqdjyM+Gjp6HR2afyLFaJS57LpqTGnqD956ok/nZ61Mm/oCGqtbWVK664gk2bNvHxxx8ze/ZsuUMSXJRInlyI0Wjk7rvv5n//+x/PP/88119/vdwhCU5OkiR6enowGo29fx74sFgsR/ywWq2HrXI6OElSKBS9Xz84oTr4WLVajVqt7k2oDv7QaDS4ubmh0+kO+dBqtQ5Lumpbe1iZ28jy7AZ+zm/GaO67fmnUMF+m7x9hig5yP+HzddZX0V69l/DMUw75fE5pG9e+uh0AvYeawmcnE+zb97SfcGxeeOEFHn74YW655RYee+wxsX+g4HAieXIRRUVFXHjhhVgsFpYsWUJ6uig+FeztKbq6uujs7KSzs5Pu7u7e5Kinp4eenh4kSUKj0fQmKAeSFo1Gc1hS01eic6yjSAePVh0tMTObzYckcj09PZjNZhQKxWFJlYeHB15eXnh6euLp6XnEehdJkthV9Xv90pbS9j6Pc9cqmZzsx4yMQE5J9Ufv6ZgLb/3ubNy8fPGNGn7Y1x7+qICvs+oBuOqUMD64Mc0h5xzKsrKyuPjiiwkMDGTJkiWiJ5TgUCJ5cgGLFy/mhhtu4IILLuDNN99Ep9PJHZIwgCRJoru7uzdBOjhZMhgMqFQqvLy88PLywsPD47DRHDc3t0FRYGu1Wg9Jpg78vaurq/c1W63WQ5IpnbsnuxoUrC428M32VvbUG/p87iAfbe/o0rgEPW4ax7bAs1ksVG79mbCRU9B4eB329aYOE/Mf30qn0T4F+uvDYzklSe/QGIaizs5Orr76an7++Wc++OAD5s2bJ3dIgosQydMgZjab+fvf/85HH33EK6+8wpVXXil3SEI/s9lsdHR00NraSmtrK21tbbS1tSFJEp6enr1J0sF/d3Nzc6r6ov4iSRJGo5HaxjZW7Wjk2x2trCsx0t7T9/HxITpmjghiRkYgKZFex1W/dLy6GmpoqyghfPTUIx6z5NdqnlpaAkBGlBc5j41HrRJ9jB3hjTfe4N577+WWW27h8ccfR6kU31fh5IjkaZBqampiwYIFVFRUsHz5ctLSxDC/q7HZbLS3t9PW1tabLLW3t6NUKvH19UWv1/f+6enpOaQvCNUtPazIsfdfWr2rGZPl8Lc1lRJGRumYGKNiXIgJf2UHIKH19EHr5dv7p8bDE4XCsd/LhoJcNO6e6GMSj3iM1SZx+Qu5FFR2AvDi5YnccWa0Q+MYyrKysjj//PMZMWIEixcvxsfHR+6QhEFMJE+DUH5+Pueccw4xMTEsXboUf39/uUMSHMBqtdLS0kJjYyONjY20tLSgVCoPSZIOJEpDYSTpz0iSxM7KLpZn17M8p5GsPX3XL3m4qZiSsr//Uqo/Ph6aQ57DbOjE1Nlu/+hqw9TZDki4efvh5uuPztcfNy89ipNITG1WK5VbfiZ0xES0nn9+wc4ra+fKl7YB4K1TUfDsZML93E743MKh6urqmDdvHu3t7axcuZL4+Hi5QxIGKZE8DTIrV67ksssu4/LLL+fVV18dFLUqQt8OTpaamppobm5Go9EQFBREQEAAAQEBeHl5DflE6QCzxcavha32EaacBsoajH0eF6zXMiPd3k5gzHA9WvWxJz4HEqqetmaMbc0Y25uRrBbcvP3siZRvAG5evseVTHU31dFSVkD46GnH9G/5yKdFLNtcC8Alk0JYfHPGMZ9LODqTycTChQtZuXIlS5cuZdasWXKHJAxCInkaJCRJ4qmnnuKxxx7jhRde4IYbbpA7JOE4SZJES0sL9fX1fSZLgYGBYlTpD9q7LazaYe+/9M22Rlq7LX0elxjhycz9Bd/JkY5LOCVJwmLowtjW1GcypfMLQuvp86fnayzajkqrwy826ZjO2dJpZv4TW2nf/1pXPziamalidNnRnn32Wf71r3/xzDPPcPPNN4vfO+G4iORpEDAYDPz1r39lzZo1fPbZZ0ybNk3ukIRjZLFYaGhooLa2lrq6Omw2G8HBwQQGBopk6Qgqm4z2dgI5DfyyqwWzta/6JQVjh/syIyOAaWkBhPsPzArTQ0emmjC0NqFUqXD3C8bDPxidPgCF8vfRYMlmpWLLakLSxuHmrT/m83y5qYZHlxQDkBzuwfYnJh7XCJpwbFatWsXll1/O+eefz2uvvYZWK/prCcdGJE9OrrKyknPPPRebzcby5ctFr5JBwGAwUFdXR21tLQ0NDbi7uxMaGkpoaCj+/v5DurC7L5IksX1fZ2//pdyyjj6P89KpOCXVn+npAUxJ8cfbXT3AkR5OstkwtjdjaK6nu7kem9mETh+Ih38w7n5BmDrbaNqTT8SYGceVJNtsEle9vI2d5fbvxdMXD+feubH99CqGtuLiYs4991wCAgJYtmwZQUFBcockDAIieXJimzdvZt68eUyZMoWPPvoIDw+Poz9IkEVHRwfV1dXU1tbS1taGn59fb8Ik6pYOZ7LYWFfQsn//uEYqmvquXwr1c+vdP25MvC8aJx59kSQJc3cnhuY6upvrMXW2o1RrULt7EJgwAo378W2TtLuig8teyEWSwEOrpODZyUQFiB5u/aG9vZ0FCxZQUFDAypUrGTlypNwhCU5OJE9O6pNPPuHaa6/lnnvu4V//+pcYrXBCBoOBqqoqKisr6ejoICQkhNDQUEJCQnBzEyuk/qi1y8x32+31S99tb6LN0Hf9UkqkF9PTA5iREUBi+OCd1rT0GKjO+RWNpzemzja0nj54BoXjGRiGSntsPx9PflHMZ+trALhgXBBf3C4u6v3FZrNx11138c4777B48WLOPfdcuUMSnJhInpzQiy++yMMPP8x7773HRRddJHc4wkHMZjM1NTVUVlbS2NhIQEAAkZGRhIeHi/2z+lDeaNjff6mRtQUtWPqoX1KrFIxL0PeOMIXoXSPxNLQ20lS0g4hxM7FZzHQ31dLVUE1PRys6fSBeQeG4+wejVB15+rG928z8J7Jo6bRvVLzq3lHMHhEwUC9hSHrnnXe4/fbbefXVV7n22mvlDkdwUiJ5ciKSJHH//ffz9ttv88UXX3DqqafKHZKA/Y60vr6eiooKamtr8fb2JjIykoiICNzdT3yjWFckSRI5ZR299Us79nX2eZy3u5pTUv2YmRHIpGQ/vHTy1y85WlNpPgAB8Yc2sLUYu+lqrKGrvhpLjwGPgBA8g8LtxeZ9NOdcsaWWfy0uAmB4iDs7n5rk8O1jhEMtX76cyy+/nPvvv58HH3xw0I5+Cv1HJE9Owmw2c+211/Lzzz/z9ddfM2rUKLlDGvI6OjooKyujsrISlUpFZGQkkZGRojPxH/SYbfyyu6W3/1JVc9/7oYT765iZYR9dyhzmg8aFtx6RJInKrasJTMzEXd/3SJEkSZi7OuhqqKaroRoJCa/gCLxCog6pj5Ikib++sp1te+2NQB9dMIyH5g8bkNcxlK1fv5758+dzySWX8PLLL4vSCeEQInlyAl1dXSxYsICSkhJWrVolut7KyGq1UlNTQ1lZGS0tLYSHhxMTE0NAQIC4+zxIS5eZb7c1sjy7gVU7mujYv6HtH6VGezEzPZDp6QEMD/MYMt9DY1szDQU5RI6fdUxbvUiShLGtic7aCrqb69D5+OMVGo2HfzAKpZKi6k4ufS4Hqw10GiW7np5EXLAY9exv+fn5zJkzh4kTJ/Lhhx+KWkahl0ieZNbU1MRZZ52F2Wzm+++/F8tkZdLd3U1ZWRnl5eVoNBpiY2OJiooSb5YH2VtvYPn+/eN+LWzFajv8rUOrVjA+Qc/09ACmpQcQ7Ds0v3/Ne3YhWa0EJBx/d3CrqYfO+ko6aivAZsMrNAqvkChe+raKj9dWAXDO6EBW3Jnp4KiFvlRWVnLGGWcQGhrKV199JUaeBUAkT7Lat28fp59+OpGRkaxYsQJPz+NbyiycHEmSaGxsZM+ePdTV1REaGkpcXByBgYFDZoTkz9hsEtl72+0JU04jOyv6rl/y8VAzLdWfGfvrlzzchvaWQZIkUZX1CwHD03H3O/GbIUmSMLY20lFTjqG1Eck7hIVLDDR12lcprrxrJHNHiZutgdDa2sqcOXMwGo2sWrWKkJAQuUMSZCaSJ5nk5+dz+umnc8opp7B48WLUatcrmHVWNpuNyspKSkpKMBqNxMTEEBcXJ/poAUaTldW77PVLK3IaqGk19XlcZICOGRn2dgIjY31Rq0SyeUBPRyt1+VuJGn/qSW0ofDCzoYuO2n18u6Wa5zfZV3XGBunY9fQk3LVDO1kdKEajkfPPP5+CggJ+/PFHUV4xxInkSQYbNmxg7ty5XHbZZbzyyiuiEHGAWCwWysvLKS0tRalUkpCQQGRk5JDfXLmpw8Q32xpZkdPAqh3NdPUcXr+kUEB6tDcz9hd8DwsZOvVLx6ulrACrqYfARMf3ZLJazFz3Sg65++xF+bfO8OPFazKH/M/wQLFarVxzzTV89913/PDDD2JhzxAmkqcB9v3333P++efzwAMP8NBDD8kdzpBgMpnYu3cve/bswd3dnYSEBMLDw4f0xb+0rpvl2fZ2AhuKWumjfAmtWsmERH3v/nGBPmLfr6ORJInqnLX4xabgEdA/UzultV1c9EwOVpuERglvzLUwffRwYmJiRK+xAWCz2bj//vt58803+eabb5g6darcIQkyEHNFA+jbb7/lwgsv5Omnn+aWW26ROxyXZzQaKS0tpaysDF9fX8aMGUNQUNCQTJpsNokte9pZsT9h2l3d1edxek8109Pso0sTk/xwH+L1S8fL3NWB1WTf366/xId6csWMCD5YXYnZBh8V6BkeUkVRURFxcXEMGzZMLHToR0qlkmeeeQa9Xs+cOXP4+uuvmTFjhtxhCQNMjDwNkBUrVnDxxRfz4osvcsMNN8gdjkvr6uqipKSEffv2ERwcTEJCAv7+/nKHNeAMJis/5zezPLuBFTmN1Lf3Xb8UHeTe239pRKwPKuXQSy4dpbW8CLOhi6Dk/p3O6e6xct6TW6nfX5P2xW0ZTB+moqioiObmZmJiYhg+fLho4trPnn32Wf7v//6P5cuXi6bGQ4xIngbAsmXLuOyyy0S7/35mNBopKiqivLyc8PBwEhIShtyy4oZ2E1/n2uuXfshrottkO+wYhQJGxPowIz2AGekBxIaIQnlHqc5Zh290Ap6BYf1+rp+2N3DP+7sBiPR3o+CZyXjqVLS2tlJUVER9fT1xcXEkJCSg1Yop1/7y4osv8tBDD7Fs2TLOOOMMucMRBohInvrZF198wZVXXsnrr7/O1VdfLXc4LslsNlNSUkJpaSlBQUGkpKQMqaSpqKaL5dn27t6bitv6rF9y0yiZlOTHjIwApqb64+8tLqaOZuruoHb7RiLHn/qn+9U5iiRJ3PzWTjYVtABw39wYnro4offrra2t7N69m+bmZhISEhg2bJhY1dtPXnnlFR544AG++OIL5syZI3c4wgAQyVM/Wrp0KVdccQVvv/02l19+udzhuByr1UpZWRlFRUV4e3uTmpo6JKbnrDaJ30raWL5//7iimu4+j/Pz0jB9/+jS+ES9WNLez1orSjB1thOcMnrAzlneYODCp7IwWyXUKgU7nphISsSh/eIaGhrYtWsXBoOBpKQkYmJixArffvDGG29w99138+WXXzJ79my5wxH6mUie+slXX33FpZdeyltvvcUVV1whdzguRZIkKioqKCgoQKPRkJqaSnBwsEsXgnf3WPlxZxMrcuxTco0d5j6PiwtxZ8b+7VAyYrxRivqlAVO9bT0+4XF4BUcM6Hn/820Z7/6wD4BZqX789MDow34XJEmipqaG3bt3I0kSKSkpQ37FaX947bXXuO+++1i+fDmnnXaa3OEI/UgkT/1g5cqVXHTRRfznP//hmmuukTsclyFJEnV1dezatQur1UpycjKRkZEuewGoa+vh69xGvspu4KedzRjNh9cvKRUwMs6HGRn2hCkmSBQIy8Fs6KI691eixp+KUj2w7QIMJisLnsqiev+GzJ/cnM7Fk0L7PNZms7Fv3z4KCwtxc3MjLS1NbAnlYC+//DIPPvggK1euZNasWXKHI/QTkTw52LfffsuCBQt45ZVXWLhwodzhuIzOzk7y8vJobW0lMTGR2NhYl2sMKEkSBdXdvfVLv5W20ddvp7tWyaRkP6anBzA1NQA/L9HbR25tlXswtjcTkjpWlvOv3dnEHe/mAxCq11L4zGR8PI5c32SxWNi7dy9FRUUEBQWRnp4uOuw70AsvvMA///lPvv32W6ZNmyZ3OEI/EMmTA/3www+cd955vPDCC6IdgYNYLBaKi4spLS0lKiqKlJQUl1o5ZLVJbCxq7d1wt6TO0OdxAd4aZqQHMD0jkPEJetw0ombFmdRs34j3/g185XLb2zv5dVczAH8/M5oXLk886mOMRiO7du2iurqaxMRE4uPjXe6mRC7PPPMMjz76KKtWrWLKlClyhyM4mEieHOS3337j1FNP5YknnuC2226TO5xBT5IkamtrycvLQ6fTMWLECPR6vdxhOUSn0cIPec2syG7g622NNHX2Xb8UH+ph3z8uPYDUKFG/5KwsPQaqstcSOW4WKo18iX1Vk4Hzn8zGZLGhUirIfXwCGVFex/TY5uZmduzYgcViYcSIEQQHB/dztEPDo48+yvPPP8/69etJT0+XOxzBgUTy5ACFhYVMmjSJW265hUceeUTucAa9g6foUlNTiY6OHvR1TTUtPazMtU/H/byzhR7L4fVLKiVkDvNlZnoA09IDiAoU9UuDQXv1XgzNDYSkj5c7FN7+vpw3visH4JQkPeseGnPMvzs2m42ysjJ2794tpvIc6LbbbuPzzz9n8+bNxMTEyB2O4CAieTpJVVVVTJw4kTlz5vD222/LHc6g5kpTdJIkkV/ZxYr97QS27mnv8zgPNxWTk+39l05J8cfXU9QvDTa1eZvxDAzDO0z+C2OP2caFT2dR0WgE4H83pHLl1PDje46eHvLz88VUnoPYbDYuueQScnNz2bhxI4GB/bd1jzBwRPJ0ElpbW5kyZQqJiYksXbpU9E45CfX19Wzbtm1QT9FZrDbWFx6oX2pkb0Pf9UvBvlqmp9u3QxmXoEerFj83g5XV1EPl1jVEjpuJSusc+8lt2N3MLW/tBCDYR0Phs5PRn0BSfvBU3qhRowgICHB0qEOGxWLhzDPPpL29nTVr1uDp6Xn0BwlOTSRPJ8hgMHD66aejVCr56aefBu0IidzMZjP5+flUVVWRmppKbGzsoJqi6zBY+D6vieXZDXyzrZGWLkufxyWEedrrlzICSIn0GlSvUTiyjppyuhprCM2YKHcoh7jrv/ms3tEEwM2nR/LaVckn9DySJFFaWkpBQQGxsbEkJyeLLuUnqKuri2nTphEUFMTKlSvRaMQo82AmkqcTYLFYuOCCC9i7dy/r168fUluBONKB0SZPT09GjRo1aOorqpqNrMhpZHlOA2t2NWOyHP4rpFIqGBPv29vhOzxAJ0OkQn+r27kFd/9gfMJj5Q7lELUtRs57MgujyYZSAVsfGc/ouBN/n+ro6CA3NxeTycTo0aOHRCf//tDY2MjkyZMZP348ixYtErMVg5hIno6TJElcf/31/Pzzz2zcuJHQ0L6b0QlHZjab2bVrFxUVFaSlpTn9aJMkSeRVdPb2X8re29HncZ46FVNS/JiRHsiUFD98PMSdpSuzmk1Ubl1NxJjpqN2cr7j//Z8qeOXrvQCMj/dh07/GndSKzT+OQqWkpIhaqBOwd+9epkyZwmWXXcazzz4rdzjCCRLJ03F6+OGHefvtt1m/fj0JCQlHf4BwiIaGBnJzc/H09CQzM9Np5/7NFhu/Frb2Jkzl+wtw/yhE78aMdPt03Jh4XzSifmnI6KiroLO2grCRk+UOpU9mi42/PJNNWb299u6da1NYOPPkt44Ro1Anb9u2bcyaNYsHH3yQu+++W+5whBMgkqfj8Nprr/GPf/yDH3/8kfHj5V+WPJgMhtGmtm4Lq3Y0siK7gW+3N9Ha3Xf9UlKEJzP3b4eSFOHpdK9DGBh1u7LQ+fjjGzlM7lCOaEtRCze8ngdAgJeGwmcnEeB98vWZkiRRUlJCYWGhGIU6QatXr+bcc8/lzTffFBvHD0IieTpGy5Yt47LLLmPZsmVix+zj1NLSQlZWFh4eHk432rSv0cjKXHs7gbW7WzBbD/91UKsUjB3uu3/DXX9C/UT90lBns5ip2PIz4aOmonF3np/nvtz/v918n9sAwHUzw3n72lSHPfeBUSiz2cy4ceNE/edx+vzzz7nqqqtYvnw5p59+utzhCMdhSCVPirE3sOy5m5g/I5Oy6kbizv0HuR8/RGbSn2+psH37dqZMmcLLL7/MtddeO0DRDn6SJLFnzx52795NUlISw4cPl32URpIktpV37J+Oa2Rbed/1S146FVNT/ZmeHsDkFH+83cUKI+F3nfVVtFfvJTzzFLlDOar6th7OeyKL7h4rCgVs/vc4xsf7Ouz5bTYbhYWFlJaWkpGR4RJNbQfSCy+8wCOPPMLWrVtFKcggMmBXhKv//QH/+3qT/aQqJZEhflx46hgeufFcdG7OW1hbX1/P3LlzWbhwoUicjoPJZCI3N5e2tjYmT54sa12EyWJj7e6W3v3jKvfvPv9HYX5uvduhjIr3RaMS9UtC37qb6vAIGByLRYJ93bhpTgzPf7UHSYIb3y9g6yPjUTloux+lUklKSgqBgYFkZ2fT0NDAyJEjxVL8Y3TnnXeyY8cO5s6dy5YtW/D1dVxiK/SfAb2dPnNyGu//8yrMFivZBfu46l/vo1DA07ddMJBhHDOTycT5559PSkoKL7zwgtzhDBpNTU1kZ2fj6+vLjBkzZOmB1dpl5rvtTSzPrue7HU20G6x9Hpca5WVvJ5ARQEKYqF8Sjs5mtWBsbcAv5ugb7zqLi6dGsPy3Wkpquskt6+Ctnyv52+mO3cQ4KCiIGTNmkJOTw9q1axk7duygbHYrh3fffZfp06dz8cUX8/XXX4v6sUFgQJMnN42a0EB7Vh0V6s9p41P48bfdPI196Pfp/33P28t+pbapncToEB6+9iwWnDam9/H5pdXc9+qXrMstRpIkMhOj+ODfVxMfGcTW/DIe/M9X5Bbuw2yxkpkUxYt3/oXRydEnFKskSdxyyy00Njby22+/iX4cx0CSJIqLiykqKiIlJYVhw4YNaDJS1mBgRY59ddy6glYsfdQvaVQKxiXomZERwPS0AIL1ztEVWhg8DC0NqN3c0Xgc26a7zkCtUvDAggSufXU7AP/4vJQF40MI9nXsjY1Op2PSpEkUFxezfv16UlNTiYuLEzclR6FWq/nqq68YO3YsDzzwAM8884zcIQlHIVshx86SKjbuKCUmzN7y/8n3V/HRd7/x5gOXkRAVzLrcYi7/538J8vNm+phEqupbmHb9c8wYncjqN/6Oj6c7G7aXYLHYRxQ6uo1cNXcir957MZIk8fxHP3LW7a9S/OWjeHsef4Hv66+/ztKlS9m4caMYRj0GRqORnJwcuru7mTJlCn5+fv1+TkmSyN7b0bt/XF5FZ5/H+birmZq2v34p2Q9PnahfEk5cd2PtoJmyO9joeF/mjg3m66x6Wrst3PdpMe/fkObw8ygUChITEwkICCArK4vGxkYyMzPFLgxHERQUxLJly5gxYwYjR47ksssukzsk4U8M6FXk6/V5eE29DYvVSo/JglKp4LV7L6HHZOaJ97/jp9fvYNKIeACGRQaxflsJb325juljEvnP57/g6+XOp09eh0ZtH9JMjAnpfe5Z4w7dfuDtf1yOfubfWZtTxNypI44rztWrV3PPPffwxRdfkJSUdJKv2vU1NTWxdetWAgMDGTduXL/WOvSYbazZ1czynAZW5DRS3dJ3/VJEgM7efyk9gMxhvqhV4s5XOHk2qxVDSwO+kfFyh3JC7pg3jF92NtFptPLBrzUsnBnBlER9v5wrICCAmTNnkpOTwy+//ML48ePFNN5RjB49mnfeeYe//vWvJCYmMm7cOLlDEo5gQJOnmWOSeOOBS+ky9PDi4p9Rq5RccOpo8kur6TaaOP3mlw853mS2MGr/SrhthZVMzRzemzj9UV1TOw+9sZxfsouob27HapPoNprYV9t8XDHu2bOHCy64gP/7v//jrLPOOrEXOoSUl5eTl5fXr8PzzZ1mvt3WyPLsBlbl2d/4+5IW7c3M/QXfw0I9xFSB4HDG1kZUWjc0nt5yh3JCAry13HJ2HE8tLQHgpvcLyHlsPOp+Whyh1WqZMGECJSUlrF+/nlGjRhERcfKNOl3ZRRddxPbt2zn33HPJzs4mPDxc7pCEPgxo8uTprmV4VDAA//3nlYy85FHe+2o96cPtv0zfvHQLEcH6Qx7jprGH6H6UFXlX/ft9mtq6ePmuvxATFoCbVs2ka57GZO670WFfOjo6mDt3LnPnzuWee+45jlc29NhsNvLz86msrGTChAkEBQU59Pn31Hf3dvdeX9iG1XZ4/ZJWrWB8oh8z0gOYluZPkK+oXxL6V3dTLR4BIYM6MV8wJYxlm2sorOoir6KT136s5I4zT6w29FgoFAoSEhLw9vYmOzub9vZ2kpOTB/X3sL899thj5OfnM2/ePH799Vd0OtFbztnIVvyhVCp58Jo53Pni5xR9+ShuWjX7apuZPqbvFSwjEiL43zebMVusfY4+bdheyuv3XcpZp2QAUFHbTGNr3zUwfbHZbFx66aX4+Pjw3nvvndiLGiJMJhNZWVkYjUamTZvmkKaXNptE1t723oQpv7Krz+N8PdRMS/NnRkYgE5P88HATq1KEgSHZbHQ31xOSNrinUlRKBQ9emMBVL20D4J9flPKXCSGE+/XvzUdoaCjTpk3jt99+o729ndGjR4t2BkegVCr55JNPmDhxIgsXLuTDDz8UyaaTkbVy9sLTxnDPK0t568t13H356fz9hc+wSRKnZA6nrdPAhm0l+Hi5c9XcSdzyl5m8umQNFz/wDg9ccya+Xu5sztvL+LRYkmJDSYgK5sNvNzM2NYb2LiP3vPzFUUerDvbPf/6T7du3s3XrVlHY+Cfa29vZsmUL3t7eTJ069aTe/IwmKz/nt7Aip4EVuQ3Utpr6PC46yJ0Z6QFMTw9gZJyPw/rTCMLxMLY1oVSp0XoN/gUkI2J9OG9iKMs219JhtHLP4iI+vjmj38/r7e3NtGnT2Lp1K7/++isTJkxwqh0HnImHhwcrVqxg4sSJPPfcc2I2xMnImjyp1Spu+ctMnln0A3tXPE6QnzdPvv8de6oa0Xt7MDo5igevmQNAgN6L1W/eyT0vL2X69c+jUinJTIxkykh74eZ7D1/J9U98xOjLHycqxI8n/jafu19eekxxrFq1ihdffJE1a9YQEhJy9AcMUbW1tWRnZzNs2LATHnZv7DDxTW4jy3Ma+CGvma6ew+uXFArIiPHevx1KAHEh7uKuS5CdfZXd4J6yO9itc+P4eUcj7d0WFm+qY+HMCGam9n8zW61Wy6RJk8jPz2ft2rWMGzfO4dP+riI2NpbFixczd+5cJk+ezJQpU+QOSdhvSG3P0pfq6mpGjBjBgw8+yJ133il3OE7p4E1AT6Tgs7i2u7edwMaiVvooX0KrVjIxyd5/aVpagEM2LxUER5EkG5VbVhOUMhqdj3zd8h3ty001PLqkGIDkcA+2PzERrXrgetodWHCSlpZGXFzcgJ13sHn44Yd5//332bFjh6y7NQi/G9LJk9VqZdasWfj4+LBy5Uq5w3FKNpuN7du3U19fz4QJE45pqbHNJvFbaVtv/VJBdXefx/l5aZi2v//SxCQ/3LWifklwTobWJpqKthMxbqbLjDyB/Xf1ype2kb/Pvsfj0xcP5965sQMaw4FWJxEREaSnp7vU99dRbDYbs2bNwtvbmxUrVojvkRMY0snTv//9bz744AO2bdsm+o/0wWKxkJWVRXd3N5MmTcLd3f2IxxpMVn7a2czybHv9UkO7uc/jYoP31y9lBJARI+qXBgvJZsVmsWCzWpCsVmy2/X9aLUhWCzarFfa/lfS+pShAYf8PoECpUqFQqVGq1ChUKvufSvufSrX9786qqTQfgIB4xzeVlNuuig4ufyEXSQJPNxW7n5lEVMDAru7q6upi06ZN6PV6Ro8eLXZ06ENtbS2ZmZncf//93HHHHXKHM+QN2eRpzZo1nH322fz4449iHrkPJpOJ3377DYAJEyb0WURf32bim22NLM+u54edzRhMtsOOUSrsxakzM+wF3zHBHv0eu3DsJEnCZjZhNnRhNRmxmnqwmnqwmIxYzT29/y9Z97f8UCh+T36UByVBKtX+u2GFvWjt9xMAEpIkHZRs/SHpwv4WpFSpUWl1qLRuv39o3Oyfc9OhcfdAqdYO+F23JElUbV1DQOII3PWBA3rugfLE58V8vqEGgAXjgvn89uNrLOwIRqORzZs3o9Vq+73Z7mC1atUqzj//fNatW8fYsWPlDmdIG5LJU319PSNGjOC2227jwQcflDscp2MwGNi0aROenp6MHTv2kE0qC6u7WJ7TwPLsBjaVtNHXT49Oq2RSkr3/0ilp/vh7ifoludmsFsyGLiyGLsz7PyzGbsyGLiSrBZXWDbWb+6EJyx+SmP4YHZIkCSQbNovFnqiZ9ydupp6DPoxYe+zJnFKlRu3uicbd0/6nzhONuwdqdy+U/bSZqrG9mYbdOUSOn4VC4ZojIu3dZuY/kUVLp33E+Pv7RnFGRsCAx2E2m9myZQsWi4WJEyfi5iZ6t/3Rgd0vtm3bJrYOk9GQS55sNhuzZ89GoVCwatUqMTz8Bx0dHWzatIng4GBGjBiBhIJNxW29Bd/FtX3XL/l7a3rbCYxP0KMT9UuysVksmLraMXW1Yepsx9TZhtnQhVKtOSjp8Pg9CdF5oFQ5/35/NosFi7ELs6Ebs/H3RNBi6MJmtaDx8ELr5YvW06f3T0ckVM17dmOzWghM6P+l/HJasaWWfy0uAmB4iDs7n5qEm2bg3x+tViu5ubm0trYyadIk0crgD6xWK1OnTiUiIoLPPvtM1D/JZMglT08//TQvvfQS33zzDaNGjRI/eAdpbm5m8+bNhETEsM8UxIqcBr7e1khjR9/1S3EhHr3TcenR3ihF/dKAkyQJs6GTnrZmejpa6elsw2LoQqV1Q+vpi9ZrfyLh5YNa65pdiiVJwmoy9iaKpq52ejrbsJlN9oTK0xc3Hz063wDUuuPbtkeSJKqyfiFgeDrufq69nN5mk/jrq9vZvrcdgEcXDOOh+cNkiUWSJPLy8qiurmbSpElihOUPKioqGD16NI899hg33HCD3OEMSUMqedq4cSOnnXYan3zyCTqdDr1eT2ZmphgaBnYUVfDOdzvJb/Nl014jRnPf9Uujhvkyff8IU3TQkQvIhf4hSRIWQxfGtiaMbc0Y25uRrBbcvP1w8/FD6+WLm5cvKu3Q/pm2J1Q99mSqsw1jews9Ha2oNBrcfPzR+Qag8/U/ajLV09FKXf5WosafimIIjFIXVXdy6XM5WG2g0yjZ/cwkYmX6PZckieLiYoqLi5kwYQKBga5Zb3aili1bxuWXX86mTZsYMWLga9SGuiGTPDU3NzNy5EiuuuoqHnvsMUwmE9u2baOlpYXRo0cPuSZtkiSxu7qL5dkNfL6pim0VBiQOv4i4a5VMTvZjRkYgp6T6o/cURZwDzWo2YWhpwNDSgLGtqTdZ0vn64+YbgJuX75C4sJ8syWalp6PVnnS2NdPT0YJKo0XnG4C7XxDufkEo1Yf+fLeUFWA19RCYOFKmqAfec8tK+XhtFQDnjA5kxZ2ZssZzoBfU2LFjCQ0NlTUWZ3PLLbfw448/kp2djZeXl9zhDClDInmSJIkFCxbQ2NjImjVreuucJEmirKyM/Pz83q7ZrlwDZbHa2Fj8e/+l0jpDn8cF+miZnh7AjPQAxiXoZal7GOrM3Z10t9RjaK6np70Vrac37v7B6PQHkiVRU3aybFYrps5WDK1NGJrrMRs60fn44+4fhLt/CGo3d6pz1uEXm4xHwNDZeaDTaOG8J7JobLdvl7TyrpHMHSXvzWV1dTU5OTmMGTOGsLAwWWNxJgcK6zMzM3n33XflDmdIGRLJ05IlS7jxxhvZsWMHUVFRh329vb2drKws1Go1Y8aMcakCxU6jhe93NO2vX2qiubPv+qXhYR7MyAhkRnoAKZFeon5pgEmSRE9HK4amOrqb67H0GHDXB+DuH4y7XzBqN9esV3ImFqNhf8Jah7GtGbWbOxajgeD08eh8/IZUfeR32fU8+GEBALFBOnY9PUn2JrY1NTVkZ2czevRowsPDZY3FmRQWFjJ27Fg+//xzzjzzTLnDGTJcPnmqq6sjJSWFJ598khtuuAGTyczDLyzi4xVraGhuIz46jPtv/AuXzZvJzp07qaysJDMzs3cLEovFyr9f/pAlX6+jsrYRnZuWtIRoHr71UmZPs/fZqKlv4sFnP+DHDbk0NreRmhDNo3+/krNnTZDlNVe39LBy/+q41buaMVkO/ydWKiAtyMqs0RGcNjaKyEBRvyQHc3cnXQ3VdDVUY7NacPcPxsM/BJ0+YFCsgHNVNouZpuI8e+G51YxKo8MzKAzPoHA07q5zc3UkkiRx/X92kFXSBsDD8+N4ZEG8zFHZG0VmZWWd0DZRruzJJ5/ktddeY9euXaK4foC4dPIkSRLnn38+XV1d/PDDDwDc/sgbvPLBcmIjQ5g2PoOlq9bT1W1kxTv/5pxTJ1JdXc22bdsICwsjIyODF/+7jHufeg83rYZLzplBcVkVG7J3odVqqFj/IYH+Poyddyu5+aWMSU9gZEocn6xcS4/JzJZlLzMmI2FAXufOyq7edgJZe9r7PM7DTcWUFD8mRilIVlcwLHMMOt+B7+Uy1FlMRrobauhqqMbU3YmHfzCeQeG4+wWK6TgnUp2zDt/oBNz9gjG01NPVUI2hpQE3L188g8LxCAxFpXHdwvzS2i4ueiYHq01Cq1aQ/9QkhofK3+S2rq6OrVu3ihGog9hsNqZMmUJKSgr//e9/5Q5nSHDpW9slS5awdu1aduzYAUBDUytvLf4WgBVv/5uM5DhGpcbz98fe4v9e/phzTp1IeHg4fn5+ZGdns3btWvKLygA4e+Z43n/2LuobWwkZfzEmk5nq+iYaW9rIzS8F4Ov3/o/QIH+8PT14+YOvePS1xXz11r/65bVZrDZ+LWztrV8qazD2eVywXsuM/fVLY4brMTXX0FyaT3CqSJwGkmSz0d1cR2ddJca2Jtx8/PAOi8YjIPSwImVBfubuTvvUqV8QSpUKz8AwPAPDsJpNdDfW0tVYTfPe3bjrA/EKicLdP8jlGmjGh3pyxYwIPlhdickiccuiQr67J1P26cuQkBDGjh1LVlYWgEigAKVSyQcffMDYsWO58MILmTNnjtwhuTyXTZ5qa2u56aabePrpp4mMjAQgv7icHpMZnZuWjGT7Dt4TRyUDsL1gD1arFZVKhbu7O1OmTKGoqIiRw8rw9fbgmzVbuOae5ykus69CueK8U8lMjWfPvprec27dUcTMiSPJLy4H6E2qHKW928L3eU0sz27g2+2NtHRZ+jwuMcKzN2FKjvTqfbPrrK+iuTSfoBSROA0Ui9FAR10FnXUVKJUqvEKjCBiejtpNTJM6s66mWnT6wMOmTlUaLd5h0XiHRWMxdtt/p/bsgj3gFRKJV0iUS9WnXTc7hm9z6qlvNfH9jiaWZTVw/rhgucMiNDSUMWPGkJ2djUKhEEXkQFJSEg899BDXXnstu3btEvu19jOXnLaTJIn58+djMBh6p+sAPl35C5fc/hSB/r40ZC0BYGdhGRlzbgSg9rdPCAnyO+S5Kqqque6+5/l+Y37v5yLDAnnxHzew4KypAFxx5zN89NXqw+LQajX0FKw8qddS2WRkRY59dOmX3S191i+plArGDvdlRkYA09ICCPc//M27q7GGpuI8glJGu+z+XM5CkiSMbU101JRjaGnA3S8Y79AodPpA2e/ahWNTvW09PuFxeAUfva5GkmwYWhrorK3A0NqIh38I3mExuLlIkfmP2xq494PdAET6u1HwzGQ8dc4xvXxgFd64ceMICRk6KyKPxGazccopp5CQkMD//vc/ucNxaS458vTJJ5/w66+/9k7XHRC6PzHq7Pp9iX5Hl327EbVaRaC/z2HP9dIHX/P9xnxGJEXz0HVn4eMfylkLH+Evtz5B3vA3SEuM5cMX7uXiudP5bXshnu46VCol9zz5LsEBx1+4J0kSO/Z1snx//VJuWUefx3nqVJyS4s+MjACmJPvj7XHkf0pDS4M9cUrKFIlTP5JsVjrrq2ivLsNmNuEVGo3/sFQxyjTImI3dmPfXoh0LhUKJh38IHv4hmI3ddNbso2F3Nio3d3wi4vAMDBvUfbhOGxnIxCQ9mwtbqWzu4bHle3nyouFyhwXYp+wkSWLr1q1MnjwZf39/uUOSlVKp5H//+x+jR4/mL3/5C2effbbcIbksl0ueamtrufnmm3nmmWd6p+sOSEuIQavVYOwxkVewl4zkODbn2pfjjkiOQ6VSUVBaAUB0eBAe7joK91QCMGFUGuNGZ7J9+w7ctGoMRhMFpZWkJcZiMpk5e9YEzp41AavVyuyr/gHA6VNGH1PMZouNtQUtrMhpZHl2A/ua+q5fCvVz690/bky8Lxr10d+QezpaaSjMxT8+DfdjvBgIx8dmtdBZW0F79V6UKg2+kcP2XzCd4+5cOD7djfun7E6gFk2j88AvLhnf6AS6GqpoqyihdV8xPhFxeAVH9tvmxf1JoVBw/4IELnwqC7NV4vlvy7lqahjJ4c6x6jAiIgKTycTmzZs55ZRT8PE5/CZ4KElISODhhx9m4cKF7Nq1Cz8/v6M/SDhuLjVtJ0kS8+bNo6enh++//77PY2799+u8tmgFsZEhTJ+QwRff2VfbLXvzn8w/YzKKYfY+GWsWP82MiSN59u3Pe1fbXXzOdErKqtiQvRs3rZrt3/yHpPgYrrnneWoamomJCGZTzm7yCsvw13uTveJVYiP77ojb1m3hu+32ZOm77U20GfquX0qO9LLXL2UEkBjueVzTAGZDF7U7NuEbGY9PRNwxP044NlaziY6acjpqylHrPPCNjMfdP9glpmqGsprtG/EKjcI75PCecMdLkiS6G2tpqyrFaurBJywW77DoQblI4D/flvHuD/sAmJXqx08PjHaqn/WCggLKy8uZNm0a7u5De7TXZrMxdepU4uPjWbRokdzhuCSXGnlavHgxGzZsOGy67mDPPbAQnZuGj5evYfGKX4iPDuPe6y9k/hmT+zz+roUX0GMy89FXq/nsm1/RuWmYNj6Dy+dOoqRgJ55uKkYkx/Hzxm2s3rQdD79Qppw2l39df/ZhidO+RmNvO4G1BS1YrIfnrWqVgnEJ+t4RphD9iS2FtpiM1OVvxSskUiRODmbpMdJevZfO2grcfPQEJY3CzdffqS4kwomx9BgwdbXj4e+Y+hmFQoFnUBgegaEYWxtpqyylrWoP3qHR+ITHDqo9CP96WhTfZtVR3dzD6l0tLNlcx8WTnGe7lKSkJIxGIxs3bmTq1KlotVq5Q5LNgdV3o0eP5ptvvhHTd/3AZUaeGhsbSUhI4Nlnn2XhwoUDcs6amhpyc3MJCwsjIi6ZK9/azfd5zb1fn53hz/3nxPLL7ha+ym5g+77OPp/H213NKal+zMwIZFKyH166k8tpbRYztXm/ofXyIWB4hrioO4jVYqa9cg8dNeXo9IH4Rsbj5i0a0rmS9uoyDM31hKSP77dzGNtbaK8sxdjWjE9EHD7hcSjVg+M+9pedTfz9XfvimVC9lsJnJuPzJ/WWA+1A/ZPRaGTy5MmoB8n3tb88++yzvPDCCxQVFeHt7S13OC7FZZKnhQsXUlxczNq1awf0vAaDgezsbP6+wkhuLVhtx/a4MH83ZqYHMiMjgMxhPmhUjikolWxW6vKzUKpUBCWPHtSFqs7CZrXSUVNOe2UpWi9f9DFJImlyUbV5m/EMDMM7LKbfz2Vsb6a1rAizsQvfyHi8Q6MGRZ3cbW/v5Ndd9pvEO+dE8/xliTJHdCir1cqmTZtQq9WMHz/epfcrPRqbzcbYsWOZNWsWzz33nNzhuBSXSJ5+++03ZsyYwdatW0lPTx/w8xdWd5F876ajHpca7cXM9ECmpwcwPMzD4SNCkiTRWJiLxdRDSNo4sb3HSZIkG511VbRVFKPSuKGPTRKrFV2Y1dRD5dY1RIybgVo7ML2aJEnC0NJAa3khNqsVfXQCnkHhTj1aXNVk4PwnszFZbKiUCnIfn0BGlJfcYR3CbDazfv169Ho9mZnyN/aU06ZNm5g5cyY5OTmkpqbKHY7LGPTJk9VqZdy4cUyZMoVXX31Vlhi+297IWc9uO+LXLzoljL+eHk2wb//WNzSX5mNoayI0YyIqzdCd7z9ZkiRhaK6npbwQJAl9TCIeAaFD+g14KOioKaersYbQjIkDfm5JkuhqqKZ1XxFKlQa/uGSnTtTf/r6cN76zNwM+JUnPuofGON3vh8Fg4NdffyUyMnLIJw1XXnkl+/btY82aNU737zRYDfrxzHfffZe6ujqefPJJ2WKID/7zlR2XTI/s98Spo6acrqZaQlLHicTpJJgNXTTszqapJA+fsBjCR021tx0Qbzgur7upDo8AeRotKhQKvIIjiBg9Da/gCBoKcmkoyMHSYzj6g2Vw1awoIgPso3PrC1v5cH3NUR4x8Nzd3Zk0aRJ79+6lsrJS7nBk9cILL7Bz504+++wzuUNxGYM6eWpsbOT+++/nySefxMtLvmHjxDBPZmf488fLq1IhMS5GS3RA/yZOxtYmWsoKCUoehVo3tJfoniib1UpreRE129ajctMRPnoa3mExomZsiLCaTRjbm/EIkHf1mEKpwicijojR01Ao1VTn/EpbZSmSzSprXH/kplFy/4LfG2Xe80kxrV1mGSPqm7e3N2PHjmXbtm20tLTIHY5sAgMDeeihh7jjjjvo6Oi78bJwfAb1tN11111HYWEh69atkzsUWrrMDL9zA80H7Tc3McGHO8Z04OOuIjBxJBp3xzeVMxu7qd2+EX1skkP60gw1B6bomvfuRqXR4j8sTRSDD0GddRV01FYQNrLvliVyMba30LwnH8lqw39YCu5+QXKHdIi7/pvP6h1NANxyeiSvXpUsc0R9KykpobS0lOnTp6PTuc7eg8fDZrMxZswYTjvtNJ599lm5wxn0Bm3ytGXLFqZPny5bkXhfpj2axa+FrQB8cf8Y4kM9kWxWWsoK6ayvxH9Y2jHtlXWsbBYLtXmb0PkG4D9saM/pnwiLsZumPbswdbSij03CKzhSTM8NUfW7snDz8cM3Ml7uUA4jSTY6avbRuq8Yd30AfnGpTrP5cG2LkfOezMJosqFUwNZHxjM6zvk6fEuSRG5uLp2dnUyZMgXVIOz07ggbNmzg1FNPFcXjDjAo5ySsVis33XQT1157rdMkTgAmy+99CoaFeAD2YXj/YakEJo6kZe9uGot2YLP03U38eEiSRGPxdlQaN/zinPNuz1lJkkRHTTnVuetRa/dP0YVEicRpiLJZzPYNfWWesjsShUKJT3js/qk8FTW5v9JZX4kz3PeG+um4/gx7WwebBDd9UIDNJn9cf6RQKBg5ciQA27Ztc4rvnRymTJnChRdeyM033zxkvweOMiiTp/fee4/a2lqeeuopuUM5hMli/2HUqBSHXYg9/EMIyzwFi8lAzfYN9HS2ndS5WvcVY+7uJDApE4ViUP4zysJi7KY+fyttVXsIShlNwPB0UWA/xHU316Px8OqXaXVHUmndCEwcSUDiCFrLimjYnY2lp+99MAfS5TMiiN2/aGZLaTv/XVstc0R9U6lUjB8/nsbGRkpLS+UORzYvvvgieXl5fP7553KHMqgNuqtuU1MT9913n+xF4n0x7e+QeaQNe9VuOkLSxuMVHEld3mbaq/aeUPbf1VBDR005QSmjxYX/GNlHm/ZRvW09ap0H4ZmnOPVScGHg2FfZOeeoU188/EMIG3UKSrVm/yhUlayjCBq1kgcOKh6/f0kJTR0m2eL5MzqdjvHjx1NQUEBdXZ3c4cji4OLxzs6+d70Qjm7QJU//+Mc/SE9P58orr5Q7lMMcGHlSq448/aNQKPCNiickfTztNeXU78rCauo59nN0ttFUkkdg4ki0HqLd/rGwGA320abKUoKS7aNNg3FjVsHxbFYLxtYG2VoUnCiVRmsfhUoYQUtZAQ27c7CY5BuFGp/ox+xR9mL2pk4zD3xWIlssR+Pn50dmZiZZWVlDduXZbbfdRkhICI8++qjcoQxagyp5Kiws5P333+eVV16RO5Q+Hah50vxJ8nSAm7cf4ZlTUKo1VG9bj6Gl4aiPsVnMNBRuwzdyGB7+wScd71DQ1Vizf7TJnfBRYrRJOJShpQGVm/ugvRHxCAghfNRUFCoVNbnr6W6uly2WO+cPw8PNXoj97i/VbCk9udKE/hQZGUlsbCxZWVlYrc7VBmIgKJVKXnrpJV555ZUh3wPrRA2q5OmBBx5g3rx5jBo1Su5Q+tSbPB1h2u6PlGoNgYkj8YtJpKEgl5a9BUi2vjfHkySJptJ81Dp3fJxwRZCzsVmtNJXspLk0n8CEEQQMzxCjTcJhBtuUXV9UGi1BSZn4xaXQWLTtT99H+lOwrxs3zbEXj0sS3Ph+AVYnLB4/ICUlBZVKxc6dO+UORRbTp09n2rRp/Otf/5I7lEFp0CRPW7ZsYdWqVbJ2Ej+agwvGj5VCocArJIqwkZMxtDVSm7cZs6HrsOM66yrpaWsmMGGkWBV2FObuTmp3bMLc3UHYyCmDbkpGGBg2qxVDcz2egzx5OsArOIKwkVN+fx8xdg94DBdNDSc+zL7SOLesg7d+dt5RDaVSydixY6mqqqKqqkrucGTxzDPP8PHHH7N79265Qxl0BkXyJEkS9957L5dffjnx8c476mLeXzCuVh3/t1Xj4UXYiEm4eeup2b6Bzvrff5lNXR207N1NQOIIVNr+7VY+2HXWV1KzfSPufkGEpE8QHdeFIzK2NqLSatF4Ds4pu75o3D3t7yNevtRs20BXY+3Anl+l5MEFCb3//4/PS6lvc87icQAPDw9GjRrFtm3b6Oo6/KbV1Y0cOZJ58+bxwAMPyB3KoDMokqcff/yR3NxcHn/8cblD+VO9I0/qExsZ+r0nVOb+nlDbsfT00FCYi094rKjX+RM2q4XGoh2929T4xSaJrVWEP9XdVOuSGz4rlCr849MIGJ5Bc0keTaX5A7q9y+h4X+aOtddktnZbuO/T4gE794kICwsjKiqKrVu3Dsn6p6eeeooffviB3377Te5QBhWnv7rYbDbuvfdebrzxRoKCnGtrgj/6vWD85L6tHv7BhI06Bauph+rctSiUKnyjhx/9gUOUpcdAXd5vWHq6CRs5xem2sBCcj2Sz0d1cP+jrnf6MZ2AooZlTMHW2Ubdzy3Gt6j1Zd8wbhpfOXjz+wa81bChqHbBzn4i0tDQAdu3aJXMkAy8uLo4rrriCe++9VzTOPA5Onzx99tln1NbW8vDDD8sdyp+yWG0cqI08npqnI1FrdXgEhYMkYe7uoL2qTPxg98HY3kLN9o1ovXwJSRvvNNtWCM7N2NaEUqVG6+Xa+xhqdB6EpE9A5eZOzfaNmE6yOe+xCvDWcvPZsb3/f9P7BVisA1/EfqxUKhVjx45l37591NTUyB3OgHv88cfZvn0733//vdyhDBpOnTyZTCYefPBB7rzzTqdriPlHB6bs4MSn7Q5m7u6kZc8ugpJGEZoxkc7afdTv2jqgd4/OrrOugvr8reijhhMwPF1M0wnHzD5lF+JyU3Z9UarsG5N7h0VTm/cbXY0DkxxcOCWcpAh71/a8ik7+86PzFo8DeHl5MXLkSHJzc+nuHvhiezkFBgZy0003ce+992KTYaXmYOTUV5t3330XSZK444475A7lqA7e1+5kp+0km43Gou14h0bj7h+Mm7eesMwpKNXaY+4J5cokyUbznt32+qaUMXiHxcgdkjCISJLNJVoUHA+FQoFvZDyBSZk0leyktbyo30eyVUoFD174e/H4w1+UUtPi3Dd/kZGRhIeHk5OTM+RG+h966CHq6+v59NNP5Q5lUHDa5Kmzs5N///vfPPTQQ2i1zr8FyaEjTyf3bW2rLEWSbOhjfn/j+b0nVBINBbk07909oEWgzsJmMVO/KwtjWyOhIyfjrg+QOyRhkDG2tYBCgZuPn9yhDDgP/2BCR0ykq7GGhoJcbNaT36T8z4yI9eG8ifYktcNo5e7FRf16PkdIT0/HYDCwZ88euUMZUJ6entx111384x//wGRy3hWSzsJpk6eXXnqJ0NBQrrnmGrlDOSaHjjyd+FSAqaud9qo9BCSMQKFUHfI1e0+oSMIyp9DT1kztjr57QrkqS4+R2rzNKBRKQjMmotF5yB2SMAgNpSm7vmg9vAkdMQmbxWwvJDf374Xy1rlx+HioAVi8qY41u5r79XwnS61WM2rUKHbv3j3k9n77+9//jkKh4J133pE7FKfnlMlTW1sbzz77LI8++ijKQVLHYjqoGPJEa54km43G4h14h8fh9ieFrBp3T0JHTMTN17+3J5SrDzGbuzupzduE1ktPUMpo0S1cOCGSJGEYYlN2fVFptISkjUXt5k7tjs1YjIZ+O5efl4bb5sb1/v/fPig45GbTGQUGBhIdHc22bdtc/r31YGq1moceeohHHnkEo1G+vRIHA6fMTF5//XWGDRvGvHnz5A7lmB0ybXeCNU9tlaUgSeijjt4IVKFU4R+XQlDSKFrKCmgs2o7NYj6h8zq7no5WavM24xkUYS8MVzjlj60wCPR0tCJJNnQ+/nKHIjuFUkVgUibu+gBq8zZh6uq/TXLPmxhKWrS9GWlBdTcvr9rXb+dylNTU1CE5fXf11Vfj4+PDBx98IHcoTs3prkIGg4EXXniBu+++W+5QjsvJTtuZOo88Xfdn3P2CCM88BZvFRM32DfR0tB73uZ2ZoaWBup1b8I0ajl9M4pCdahEco7uxFnf/ELEycz+FQoHfsFS8QqOpy9uMsa1/ptSUSgUPXjicA7++/7dsL5VNzj2yMVSn75RKJbfddhtPPfUUFkv/1sQNZk73DvLf//4XPz8/LrnkErlDOS4Hjzypj7NgXLLZaCzZgc9RpuuORKV1Izh1HF4h0dTt/G1/wfngH2rurK+ioSCXgOHp+ITHyh2OMMhJkkR3cy2eYq/DQygUCvRRw9HHJlO/K4vuprp+OU9qlDcLJocB0NVj5e8fOX/x+IHpu9zcXJd4Tz1WN9xwAxaLhSVLlsgditNyquTJbDbz9NNPc/vttw+aWqcDTmbkyT5dB75RJ95F3L4UeRgh6RPorKukPn8rFpNz39n9mY6acpr35BOUMhrPoHC5wxFcgKmzDZvFgk6s0OyTd2gUgYkjaSzafsjemo50y9mx+HnZ6xW/2FrPD3lN/XIeR0pNTcVoNA6p6TutVsuNN97IE088Ifo+HYFTZSiffvopkiRx3XXXyR3KcTvRPk+/T9dlOGQqwc1bT9jIyai0btTkrsfQXH/SzznQ2qvLaCkvIiR1nNjPT3CY7qY6PPyDj2tafKjxCAghKGU0zaX5dNY7vqmlj4eGO875vXj85g8K6DE798V5qE7f/f3vf6e+vp5vvvlG7lCcktMkTzabjSeeeIKbbrppUPR1+iOT9fg7jEuSRFPpzqOurjtevT2h4lJoKNpG857B0xOqvWovbfuKCUkbNyT78Aj9Q5Kk3hYFwp9z1wcSnDKG5tJddNRVOPz5544LYWScDwAldQae+7bc4edwtAPTd9u3bx8y03eenp5cc801PP7440PmNR8Pp0meVq5cSWNj46DoJt6XExl56qyrwGo24Rt59NV1J8IrOIKwkVPoaW+mZscmzN3OfdfUXr2XtooSgtPG4+atlzscwYWYuzuwmnrQ6cWm0cdCpw8gOHUsLXt30+ngBOpA8fiBt8nHl++lrKH/WiU4SkpKCh0dHVRXV8sdyoC577772LVrF+vWrZM7FKfjFMmTJEk8/vjjXHvttXh4DM7Gh8e7t53VbKK1vAj/YSkoVf03jWDvCTUJd99AarZvpLOu0invItprymnddyBxcu3NWoWB191Yi7tfUL/+rrkana+/fQRqz26H10Alhntx8dQIAAwmG7d9WOjQ5+8PGo2GtLQ0du7cOWRWoQUEBHDppZfy+OOPyx2K01HLHQDAL7/8QmFhIatWrZI7lBN2vCNPreVFuHnr8fDv/2kEhVKJX1wyOn0AjcU7MLQ2EhCf5jSNJjtq9tFaXmSfqhOJk9APupvqTmpBxlCl8w0gKGUMDbuzUSgUDl28ccOZMazKqaepw8zKnEa+zm1g7ijnHhmMjIykrKyMwsJC0tLS5A5nQDz00EMkJCSQk5PD6NGjD/nad999R2FhIW1tbdxwww2EhtqbzzY1NfHVV1/R3d2NTqdj3rx5BAcH/+nXrFYrn3/+Oa2trfj5+XHhhReiVCqxWCx8+OGHXHzxxbi7uw/46z8Spxh5evzxx7nsssvw9x+8jesOTp7UR1lt19PRRldDFX5xKf0d1iF+7wllpnrbBno6Wgb0/H3paqihpayA4NSxYqpO6Bfm7k7Mxm7c/Zz7wuys3PUBBKWMpqlkp0MXoHi7q7lr/u8lC7cuKsRgcu7aTIVCwYgRI9izZw8dHf3XVNSZREZGcv755/PEE08c9rXU1FT++te/4ut76E3v119/zZgxY7j11luZMmUKy5cvP+rXSktLcXd358Ybb0Sn01FSUgLA2rVrGT9+vFMlTuAEyVN2djYbNmzgH//4h9yhnJRjnbaTJInmPfn4RAxD4+45EKEdwt4Taiw+YTHU7dwia08oQ2sjTSV5BCWPQieKw4V+0t1Ui7tfIEq1Uwy0D0ru+kACEjJoKNzm0JuuM0cHMXa4/cJb1mDkqZVlDnvu/uLr60tsbCx5eXlOWQLRH/75z3+ycuVKiooO7c0VExODj4/PIZ/r6uqiurqaESNGAPZasba2Npqbm//0a0qlErPZvkuG2WxGpVJRV1dHU1OTU47yyZ48PfPMM1xwwQVERETIHcpJOdZpu866SqxmEz4RwwYirD4pFAp8IuIISZ/4e0+onoHtCdXT2UZDQS7+8WliREDoV91iLzuH8AwMQx+TSP2ubIctPlEoFNy/YDgqpf2G8+mV5ZTUdjvkuftTcnIy7e3tQ6Z4PCkpiTPOOIPnn3/+qMe2tbXh7e3d26tRoVDg6+tLW1vbn34tPj4erVbLm2++iZubG3FxcXz//feceeaZ/fraTpSst2LV1dUsW7aMrVu3yhmGQxzSquAI03b2IvFCAoZnOEXhqpu3L2Ejp9C8Zxc129YTkDACD//gfj+v2dBF/a4sfKPi8Qoe3EnzUCHZrFhNPVhMPVhNPVjN+/80Ge17KkqS/S5ckpAkG0iAAvs+hAqFfVsdhQKlWotK64Za64bqwIdGh0qr7Zf+S2ZjN6buDtwH4Od6KPAJj8VqNlGXv5XQERNRu538VEp8qCdXzIjgg9WV9Fhs3LKokO/uyXTqrZg0Gg2pqans3LmTkJAQ1ENgVPPuu+9mzpw5PP300+j1eoc/v0Kh4Nxzz+39/82bN5OcnIzNZmPp0qVYrVbGjRtHXFzcnzzLwJH1X/zNN99k/PjxjBw5Us4wHOKQkacjbM9yoEjcmd7IlWo1gYkj6KyvorFoG17BkfjFJvVbI0GrqYf6XVvxCorAV8bRN+FwNqsVU1e7/aOzHWuPoTdRsm86rUCl1aLSHEh8dKjd3FF6+hyWJCkUioOSqd+TKpvZhNXcg6GrfX/yZX9+sPcnO5BQqd3c0Xr6oPXyRevpfcI/j92Nteh8A1A5yeIIV6CPTsBm6qF+VxYhGRMd8r29bnYM3+bUU99q4vsdTSzLauD8cc7zPtmXqKgoysvLh0zx+PTp00lISOD999/n73//+xGP8/X1paOjA5vNhlKpRJIk2tra8PX1xc3N7YhfO1hrayvFxcVcfvnlfPXVV4wZM4awsDDee+89/va3v/X3Sz0msiVPJpOJN998k5deekmuEBzqaNuzmLo66GqoIizzFKe8o/IKjsDNW09j0XZqdmwiKDETjYeXQ89hs1io35WFm7cf+tgkhz63cHxsVgumrg5MnW2YOtsxdbVh7u5EqdH2Ji1u3vqDRoh0KDXafvnZlSQbVrPp92TK1IPF2E13cx2t+4qxWSxoPLzQevng5uWL1ssHjYfPMY3edjfV4hUS5fCYhzKFQoH/8DQaCnJp2JVNSPq4k77Z8nBTcff8eO79YDcAt39YyOyMADx18o/QH8mB4vF169YRFxc3aNvsHI/rrruOF1544U+3UPP09CQsLIwdO3aQmZnJ7t278fHx6V0Q9mdfO2DVqlXMnj0bhUKByWQCOOTvzkAhyVTxtnjxYu6//3727t2LygmmsE7WP78o5dGv9gLwxk0ZTEw6tAC6flc2ap07/sNS5QjvmEk2G637iuio2YffsBS8giMdcsGUJImGglwkq4Xg1LFiV/sBZjWbMLQ0YGxtwtTZhtmwP1Hy8sXtwAiPlw8qrc6pkntJkrD2GOjZn+CZOtt796g7kFC564P2F4QfOgJi6TFQlb2WyHEzUWncZHoFrstmtVK38zc0Hl4EDM846Z8bSZL425t5bC5sBeD+c2J58iLnby+Rk5ODJEmMGTNG7lD6ndFoJCoqiv/973+cddZZrFy5kuLiYjo7O/Hw8ECr1XLbbbfR2NjI8uXL6e7uxs3NjXnz5hESYm/L82dfA8jLy6OxsZGZM2cCUFVVxcqVK7FarUyaNOmwdglykS15mjhxIqeddhqPPfaYHKd3uPs/Lebpr+3bDLxzywjGDtf3fs3Y3kx9fhYRY6aj0g6ON3FDSwONxTvQ+QY4pCdUa3kRXY01hI6YhEoz+LbfGYzMhi4MzfV0N9fT096CxtMLd7/g3tEbZ0uUjpU9oTJi6mqjp6MVQ0sDZkMXOh9/3P2DcfcPRqPzoL26jO7mOkLTJ8gdssuy9Bip3bERn/A4fCJOvhalvMHAhU9lYbZKaFQKdjw5keTwgV+VfDy6u7v5+eefmTZt2mHTT67olltuoaSkZFD3ZXQEWZKn3NxcJk+ezL59+wgKco2VVnd+VMSLq/YB8MHtmb17N0mSRF3eb+j0AeijE+QM8bhZTT00Fu/AbOgiMHHkCbcT6GqsoalkJ6EjJqL18HZwlMIBkiTR09HSmzBZjN3ofAPw2J9QOKK411mZjd0YmusxNNdjbG9G4+6FzWLGMzAUfWzyoEwSB4uejlbqdm4hKHmUQ1bO/uebvbz7o31LmFmpfvz0wGin//fLy8ujq6uLiRMnyh1Kv9u7dy9JSUns2rWL4cOdf2Swv8gyd/LGG29w1llnuUziBGCyHlww/vsvuqGlAbOxC59w51ghcDwO7glVn7+VtoqS4+5rYupso6k4j8DEESJx6geSJGFobaSxeAeVW36mYXcOVpMJfXQiUeNPIyRtHN5hMS6dOAFodB74hMcSkj6eqPGn4h0ajdVkpKOuksqtq2kqycPY1jRk+vIMJDdvPf7xaTQUbnNIC4O/nh5NmJ99hH71rhaWbK476efsb4mJiTQ1NdHU1CR3KP0uLi6O6dOn8/bbb8sdiqwGPHlqb2/n448/5tZbbx3oU/erQ5pk7u/zJEkSreWF+EbGD9oGfb09oTIm0FlfRV3+lmPuCWU19VC/OwffqPgB2YZmKLH0GGmrKKE6ey2NRdtRqjUEpYwmcvypBCaOwDMwdND+zJ2sA1PMbt5+RI0/laDETBRKFQ0FuVTn/kpb1Z7eFX6CY3gFR+AdGk397pz9KzNPnLtWxb0X/D6i8fePi+gwOPdecm5ubgwfPpz8/PwhkaDfeOONvPfee/T0DN3fowFPnhYvXkxsbCwzZswY6FP3q4NX22n3jzx1NVRjs1rxDh38q33cvHwJy5yC2s2dmm3r6W7+87tByWajoSAXNx8/WRuCupIDo0z1u7Opyv4FY3sL+thkIsfOxD8uBZ2Pv9NPbwyU7qZaPAJCUCiV6PQB+A9LJXLcTPRRwzE0N1C5dQ0NBbkY25qHxMVuIOhjEtG4e9BQuO2kv6cz0gOYmmpfgVXbauLfX+5xRIj9Kj4+nu7ubmpra+UOpd/Nnz8fLy8vli1bJncoshnQ5EmSJF5//XWuvPLKgTztgPhjh3HJZqV1XzH66IR+65k00JQqNYEJI/Aflkpj0Q6a9+xCsvW9F1VLeSE2m8Uhq3CGOpvVSkftPmpy19NYuA2NhzcRo6cRkjYOz8BQsXLxD6xmE8b25sO6iiuUKjyDwgnNmED4qKmo3dxp2J1N7faNdNZVHvFnWTg2CoWCwMSRWIzdtFWWnvTz3XdBPNr9PfNe/r6CvArHdDXvL2q1msTERHbv3u3yCblKpeKSSy7h9ddflzsU2Qzou+6WLVvYu3cvN9xww0CedkAcPG2nVivoqN2HUqV26C7kzsIzKJywzCn0dLRSs33TYXUO3c11dNZVEJQ0yik6qQ9WVrOJlrJCqrLW0FGzD5+IWCLHzcQvJhG1zvV7ypwoQ3M9Wk8f1Loj13lp3D3xi0smYtxMvEIiaavaQ2XWL/v7Sp3ctNNQplRrCEoaRXvlHoxtJ1f/ExHgzl9Ps4/aW20Sf/ugwOmTktjYWKxWK/v27ZM7lH5366238ttvv1FQUCB3KLIY0OTprbfe4qyzzuqX1u5yO3jkSYWNtopS9DGJLjvqotF5EJoxEXe/IGq2b6SjtgJJkrD0GGgqziMgPl2WjY9dgc1qobWihKrsXzB1tROUPIqwzCl4hUS5zChmfzowZXcslCo13mExhI+aSmDCCIxtzVRlr6Wtag82qxiJOhFaLx/8YpNoLNp+0rVlV58aRWSADoD1ha18tMG5p8SUSiXJyckUFhZis9mO/oBBLCIiglNPPXXIFo4PWPJkNBr54osvuO666wbqlAOq56DkydRcg9rN3eU3vFUolfjFJhGUMpq2fcX2jsOF2/DwD3HJEbf+JtlsdNSUU5W9FkNLA8EpYwhJG4fON8Blk3BHs1nMGFobj3sjYIVCgbtfECHp4wlMHElXQzXVOevoqKuw79UnHBev0Gj7jgXFeSc1WuSmUXL/gt+Lx+9eXERrl3OPDEZGRqJUKqmsrJQ7lH539dVXs3jxYqxD8EZjwJKnr7/+Gr1ez6xZswbqlAPq4Gk7Q105PpHxQ+aC564PJGzUFMzd9u0+PILC5A5pUJEkyX6xzl1HR005AfHphGZMROcbIHdog053cz0ad68THvU8kESFjZyCX2wS7ZWl1OSup7up1umnjJyJQqEgYHgG5u5O2qv3ntRzTUnxZ9YI++9CfbuZh784+Xqq/qRQKEhISKC4uNjlf2bmz5+PxWJhzZo1cocy4AYseVq0aBHz5s074n44g93B03ZqteqYpw1chamrA6upB5/wOBp259B6Aj2hhhpJkjC0NFC7fSMtZfaWFmGjTrGvEhsiibejdTfVOeR3T6FQ4BkUTvioaXiHxdBUmk9t3uaTruMZSuz1T5m07Sump6PlpJ7r7vPi0Wnt147Xf6okZ2+7I0LsN1FRUVgsFmpqauQOpV9ptVrOOussFi1aJHcoA25AMpnm5mZWrVrFwoULB+J0sjBZ7YmCUiHhHzVsSF38rGYTTUU78ItLwS82idCMCXTVV1O3cwuWHoPc4TklU1cHdflbaCzajkdQGOGjp9lrmhSueXMxEGxWC8bWBjwCj2/K7s8olEq8w2KIGDMdd78g6ndnU7crC7Ohy2HncGVu3np8oxNoLNyOzXrivZrC/HRcd0Y0ADYJbvqgAJvNeW/OlEolw4cPHxKjT1dffTXLli2ju7tb7lAG1IC8U3/++eckJSUxcuTIgTidLA6MPKmVDLl6n5a9u9F6+eAVEgmA1suXsMzJqHUe1GzbQHeT83cIHiiSZKOtooTaHRtx8/QlYsx0fCOGiVWJDmBoaUDl5o7G3cvhz61UqdFHDSdizAw0bu7UbNtAe9Vel78wOoJPeBwqNx2tZYUn9TxXzIgkNti+gnJLaTvvr6t2RHj9JiYmhq6uLhoaGuQOpV/NmDGDgIAAVq5cKXcoA2pAWhAvWrSICy64YCBOJZsDyZNGrRxSfXe6m+owNNcTNmrqIaNt9p5QGXQ1BNBYvAPP1nD8YpOHdJJg6uqgqXgHks1GSPoE3Lz1cofkUuxTdqH9Ouqr0mjxj0/DIzCMppIddDfXETA8Q6ws/RMH6p9qtm3AIyAUnf7Eavk0aiUPLBjODa/nAXDfpyXMHxNEgLdzbjSuVqsZNmwYxcXFBAcHH/b14uJiVq9ejSRJ2Gw2Jk+eTGZmJl1dXSxbtoyWlhZUKhVnn302MTExAKxcuZLKyko8PDy46KKL0Ol0SJLE4sWLmTNnDv7+/gP9MlEqlcyfP58PP/yQiy66aMDPL5d+v8qXl5ezZcsWrr322v4+lawMPfYhaY166CQHVrOJptKd+A1LRe2m6/OYAz2hTF3t1O7YiKm7Y4CjlN/Bo006fSBhmZNF4uRgks2KobkezwGqNdT5+hOWeQpaTx/7KFS1GIX6Mxp3T/QxiTSW5J3U9N34RD9mj7KvYm7qNPPAZyWOCrFfDBs2jJaWFpqbmw/5vCRJfPnll8yfP58bb7yRSy+9lK+//pqenh5++uknIiMjufXWW5k3bx5Lly7FarVSX19Pc3MzN910E7GxsezYsQOAnJwcYmNjZUmcDli4cCE//PADjY2NssUw0Po9efr444+ZMGECUVGDf4uSP2PoMQH2u6OhonnPLty8fI86TanReRCaPgF3/xBqt2+io3bfkLnQmLo7qN2xma6GakLSJ+AXmyR6NfUDQ0sjKo0WjafPgJ1TqVLjPyyV4NQxdNSUU7fzN1EL9SfsG1TraDnJ6bs75w3Dw83+O/TuL9VsKW1zRHj9QqvVEhsbS3Fx8WFfUygUGI32fUJ7enrw8PBArVaTn5/P2LFjAXsvJW9vb8rLy1EqlVitViRJwmQyoVKp6OjoYOfOnUyaNGlAX9cfpaenk5KSwueffy5rHAOpX6/0kiQNiaG85ubm3lYFBzYFdnXdTXUYWxrwj08/pmkShVKJX0wiQSljaNtXQmNhLlazaQAilYck2WirLKV2+0Z0vgGEZU4Ro039aCCm7I7E/u978ChU2ZC5OTgeB6bvuuqrMLSe+KrFYL0bN55pn8aSJLjp/QKsTlw8Hh8fT319Pe3tv68QVCgULFiwgCVLlvDSSy/x3//+l/nz59PT04PNZsPL6/e6Pb1eT1tbG4GBgcTGxvLWW2/R2trKiBEj+P777zn99NOdYhX7BRdcMKRW3fXrd3z79u2Ul5e75F52BystLcW2/1upUbv+Krtjma47End9AGGjTkGy2ajZtgFjW/PRHzTIWIwGandsprO+Sow2DQDJZsPQXIdHoHztQQ4Zhaouo27nb1hMRtnicVYHpu+aTnL67uJp4cSH2bcoyinr4O3VVY4K0eHc3d2JjIxkz57fNze22WysW7eOiy66iDvuuIMrr7ySZcuWHbUr+axZs7jxxhu58MILKS0txcfHB71ez/Lly/nss8/YuXNnf7+cI7r22mvJyso65HW6sn5Nnj788ENmzZqFr69vf55GVgaDgdraWiw2e9KkUbl+8tS6rwjtMUzXHYlKoyUoZQw+EXHU78qidV+xy3RxNrY1U7NjI1ovX8LFaNOAMLY1oVCp0Xrp5Q7FPgo16hTUbu7Ubt9IT4fzTinJxTssBrVWR1vFiTe71KiUPLggoff/H/yshPo25x3JHjZsGJWVlZhM9hhra2vp6OjoLQSPiIjAx8eHuro6lEolnZ2/7xfa2tp62DW0p6eHTZs2MXPmTDZv3kxMTAwLFixg3bp1mM3ydGCPiIhg0qRJfPzxx7Kcf6D1W/JktVpZvHgxV1xxRX+dwimUlZURFBSE2To0pu16Otroqq/CPy7lpKZIFAoFPuGxhI6YSFdjjUv0hOqoraB+Vxb6qAQC4tPEaNMAObCXnbP0VlOq1AQkjMA7PJa6nb/R1eDcS+oHmkKhwD8+lY6assM2FT8eo+N9mTvWvoqttdvCfZ8eXlfkLHx9ffH19e3dMNjHx4fOzs7eNgbNzc00NzcTGBhIamoqWVlZAFRVVR2SZB3w008/MW3aNDQazSHJktVqlXWrlEsuuYQPP/xwSExb99uVfsuWLRgMBs4777z+OoXsrFYr5eXlxMXF/Z48ufC0nSRJNO/Jxyc8zmFLs7WePoSNnIzG3XN/Tyjn3vizL5LNRvOeXbSWFxKcOgbvsGi5QxoyJMnWW+/kTBQKBb4RwwhKyqSpNJ+W8qIhcUE5VlpPH7xComjeu+ukvi93zBuGl85+k/LBrzVsKGp1UISON2zYMPbuta/K9PLyYu7cuXzxxRe8+eabLFmyhLPOOgtfX19OO+00KioqePXVV1m+fDnnnXceqoNavOzbtw+LxUJ8fDwA48aNY+vWrbzxxhuMGDECne74Sikc6bLLLmPfvn0UFBTIFsNA6bc+T8uXL+eUU05Bq3XOHhyOUF1djVqtRu8f2Ps5Vx556qyrxGo24RMZ79DnVarUBAzPQKcPpLE4D8/WRvxiUwZFTyir2URj4TasZhOhIyej0XnIHdKQ0tPWAgoFbj5+cofSJ3f/YMJGTKJ+dzbmrg4CE0egVGvkDssp6KMTqMpZR3dTLZ6BJ7YfZoC3lpvPjuXppfYpwJveLyDnsfGonfB9OCwsjJ07d1JXV0doaCgZGRlkZGQcdpyXl9efzthER0cTHf37DZq/vz/XXXddv8R8vHx8fBg/fjwrVqwgJSVF7nD6Vb/9hH311Vecc845/fX0TqGsrOyQUScAtYvWPFnNJlrLC/GP67+kxjMwjPDMKZi7Ouw9obqcuyeUvQ3BJhQqNaEjJorESQbdTbV4+DvPlF1fNB5ehI6cjCRZqc3bLNoZ7KdUa/CLTaJlb8FJFY9fOCWcpAj7SHheRSf/+bHSUSE6lFKpJCYmhrKyMrlD6Vdz5sxh2bJlcofR7/oleSotLaW0tJQFCxb0x9M7hfb2dtra2oiKiuptUwCu2+epdV8RWm897v6Hd8p1JLXOg5CMCXj4h1C7YxMdNeVOOd3R3VxH7Y7NeAaFE5Q8CqVqQJr1CweRJMk+ZefAvez6i0qtITh1LDp9ILU7Np3UUn1X4hkUgdrt5IrHVUoFD174e/H4w1+UUtPS44jwHC4mJob6+nqX3gfu4osvJisry+W3pemXK/3KlSsZM2YMAQEn1oZ/MCgrKyM8PBytVtu7NQuA1gVrnkydjikSP1YKhRJ9TCLBKWNoqyylocC5ekJ11OyjsXA7AcPT0UcnOPWohyvr6WhFkmzofOTrrHw8FAol/nEp+MUm07A7m856511eP1AUCgX+w9LsxeMnMSI3ItaH8ybak+gOo5W7Fxc5KkSHcnd3JyQkhPLycrlD6TdxcXEkJyfzzTffyB1Kv+qX5GnZsmWceeaZ/fHUTsFisVBRUUFsbCzAISNPzjjXfrJayovwDo0Z8P27dHp780GQnKYnVHv1XlrKCwlOG3fCdRqCY3Q31eLuHzzo9pL0CokkKGU0zaX5dNZVyB2O7LRePngGhdNafnIJz61z4/DxsI8AL95Ux5pd8r9f9CU2Npby8vKj9nQazE477TS++uorucPoVw5/12lpaWHjxo1cfPHFjn5qp1FVVYWHhwd+fvYi1YNHnlytz5OhtYmejlZ8IofJcn6VRktQ8mh8I4fJ3hOqrbKUtopSQtLGo3PSAuWhonfKzslW2R0rd30gwaljaN67m44a1x2FOFa+UQkYWurp6Tzxvlh+XhpumxvX+/9/+6AAs8X5EpTg4GBUKhW1tYNvZfGxuvDCC/nxxx97t59xRQ5PnlatWtU7bOeqKioqiI6O7p2uMVkPSp5cqOZJkiRaywvxjRyGSiPfqkmFQoF3WAyhIybS3VhDXd4WLMaB6wklSRKt+4ppr9pLSPp43Lxdt+nrYGHqbMdmMeOuH7ylATrfAEJSx9FSXkR71V65w5GV2k2Hd1gMrSe57915E0NJi/YGoKC6m5dW7XNEeA6lUCiIjo6mosJ1Rx0nTZqEj48Pa9askTuUfuPwK/1XX33Fqaee6uindRrd3d00NzcTERHR+7lDCsZdaOSpu6kWa48R77BYuUMB7L1hQkdOQePhRc229XQ1DsydW1tlKR21+wjJmIB2ADeeFY6su6kWd7+gQd+I1M3Hj5C08bRVltJeXSZ3OLLyiYzH1NmGobXxhJ9DqVTw4IXDOVCG+H/L9lLZ5HyjH5GRkdTV1fV2HHc1SqWSmTNnsnz5crlD6TcOTZ7MZjOrVq1y6VV2lZWVBAUFHdKI7NBpO9cYeZIkG63lxfhGD3eqfktKlYqA4en4D0+nuSSPppKd2Pqxo25b5R46qssISRuP1sO7384jHDv7lF0tnoNgld2xcPP2JTh1LK37iumodb6RkoGiUmvwiRxGa1nhSa2wTY3yZsFkez1iV4+Vv3/kfMXjnp6e6PV6qqpcd9HAeeedx4oVK5xytbQjOPRK/+uvv6LVapkxY4Yjn9ZpSJJEZWUlkZGRh3y+x3zwtJ1rjDx11lUBEl7BkUc9Vg6egWGEZZ6CubuT2u0bMXW1H/1Bx6m9uoz2ylJC0sah9RSJk7Mwd3dgNfWg0wfJHYrDuHnrCU4dQ8veAjrrnbNP0UDwDovFau456Z0Gbjk7Fj8vezPSL7bW80Oe87WGiIyMpLLSdf+tzznnHNrb28nNzZU7lH7h0ORp+fLlTJ8+/ZBW8q6kvb2d7u5uwsIOXWXlatN2ks1KW0Ux+phEp17JpNa5E5IxHo/AUGp3bHZoT6iO2gpa9xUTnDYOrZeocXIm3U11uPsFOdWIqCPofPwJShlDc+kuuhpq5A5HFkqVCt+oBFpPcjsbHw8Nd5zze/H4zR8UHHKT6wwiIiJoaWmhq8s1m6bqdDomT57sslN3Dr0yrly5knPPPdeRT+lUKisrCQsLQ60+tCHiwQXjrtCqoLO+CqVaMyhWMikUSvTRCQSnjqGtcg8NBTkn3RPK0NpEy97dBKeMwc1b75hABYc5sBGwK3LXB9j3wyvJo6ejVe5wZOEVHGGfmj3Jmsa540IYGWevUSypM/Dct861qtHNzY3g4GCXHn0666yzWLFihdxh9AuHXekrKirYt28fZ599tqOe0qkcacoO/lDzNMin7STJRnvVHnwihg2q5o863wDCMqcACmq2rcfYdmLD9GZDF42FufgPS0HnOziaLw4l5u5OzIZu3P36t9O9nNz9g9FHJ9CwOwdLj/MVO/c3hVKJb0QcbVWlfY4+Wa0Wdqz7np8+epPVn7xL9o/2i3NnazPrli7ip4/eZO3n79PZ0siDFw7nwP3s/y0t5tX3P+/tr2SxWHj//fcxGAZu5e4fHZi6c9W6oHPOOYcdO3bQ2toqdygO57Dkae3atSQnJ7tsV/HGxkZsNhtBQYfXWRw6bTe4R566G2tBAs+gwdcA0t4TahS+kfHU78reP/R/7EP1NouZht05eAZF4BUS1Y+RCiequ6kWd30gSrVrb4fjHR6Lzi+QhoKcfl0Q4aw8gyOxmnow9rHybtemXwAFp152A7MuWUja5FkAbP9lFbGpmZx2+Y0kjJpE7uqvSQz3Yu4I+56TZpuSD3d7U1JSAtivWePHj8fd3X2gXtZhQkNDMRgMtLWdeH8rZxYfH09UVBTr16+XOxSHc9iVfvXq1UycONFRT+d0KisriYiIQNlHDZCrjDxJkkRb5R58IuJQKAZnEvh7T6hJdDfXUZf3Gxbj0feRkiSJxqIdqNzc8ItLGoBIhRMxWPayO1kKhYKA+DQUCgXNpTtddmTiSJQqFT7hsbRVHrrnncVsYt+u7aRMnN47Mq7z9KKnu4vW+hoik9IBCItPwtDRQWdrM1dN0ePjZn+P3lqtZm1JD3V1dTQ1NZGWljawL+wP1Go14eHhLj11N378eFavXi13GA7nsCvkmjVrXLa/k9Vqpbq6us8pO3CdkSdDSwNWcw9eIc65wu54aD29CR0xGY2nN9XbNtDV+OcFuK37ijAbOglMGjVoE0dXZzZ2Y+ru6PfNqZ2FQqkiKHk0xrbmIdlE0zs0GlNXB8b2lt7PdbW1otG5U5S9kV8+e59fv/yQhooyDJ3tuHl69d7cKhQK3L19MHS2Ezs8novTf6+DfOLHNlZ++73TbCHm6lN306dPF8nTkezbt4+Kigpmz57tiKdzOo2NjWg0mt7tWP7IVbZnaa/cg0947KBvPHiAUqUiID6dwIQMmkvzaSrJw2a1HHZcV0M1HTX7CE4Zg0qtkSFS4Vh0N9Wi8w0YUv9GKq0bQSmjaasoobu5Xu5wBpRSrcE7NJr2g0afJMmGoaMNb79AZvzlGjKmnk7WD1/96T5xCoWCGy8/nTHD7atmyxqMbO6IxWazsXTpUj777DP27pUvOQ0MDMRms9HS0nL0gwehs846i7y8PJere3JI8rR27VpSUlLw93fNAtva2lpCQ0OPWEDtCtuzGNubMXV34B0aLXcoDucREEpY5hTMhi5q/tATqqejjaaSnQQlZaLx8JIxSuFoBvNedifDzcuXgOEZNBZtx9zdKXc4A8onPBZjW1Pv76y7lw8oFEQl2qfb9EGhePj4Yuhop6erszeJkiQJQ0e7/XjsCdQDC34vHv8ox8Lilb8wZswY5s2bx3fffTfgr+0ApVJJSEiIy+51FxcXR3R0NL/++qvcoTiUQ670a9asYcKECY54KqcjSVJv8nQkB0/bqQfpyFNHdTneoVEoXfSuXu3mTkj6eDwDw6jdsZn26jIsPUYaCrLxjR6Ou5/rNFx0RZYeA6bONjwChsaU3R95BoXhHRZD/e5srBaz3OEMGJXWDc+giN7Nk93cPQiKjKF+3x4Autpb6W5vwz8sEt+gUCoLdwJQU1qIzssbL/3vN/TxoZ7Mirb3VOqx2Hg7R4skSSgUCtm3SQkNDXXZ5Alg3LhxLrfPncOSJ1etd2pra8NsNv/pKsJDC8YH38iTpcdAd3OdS446Hez3nlBjaavcQ832DWi99PiExx39wYKsupvqcPP2Q6VxkzsU2eijE9C4e9KyZ5fcoQwo77Bouhqqe/u3jZx+JiXbfmP1J++y5duljJxxJu5e3oyccSZl+bn89NGbFOVsYvSph7bNqSzK59KxngTr7Zucb2/Q8vTH63nnnXeYNm3agL+ugwUHB9PZ2emyDTNdse7ppNf7unq9U21tLSEhIX/aNX2wdxjvqK3A3S8Itc5D7lAGhM7XH9/IeFrLCujpaMHY1oy73jVbbLgK+152g699hiMpFAr8h6dTk7t+/xSmazYK/SOtpw9aL1866yrxjRyGp68fU+Zfdthx3n4BTFtw1RGfJzIxjchEuNurgXs/2A3AN/WxPH/3ZDx18tZ5ajQaAgMDqa2tJT4+XtZY+sNZZ53FbbfdRmtrK3q9Xu5wHOKkh0mGSr3TnxnMBeOSzUpnXQXeYTFyhzJg/p+98w6P4yDz/2e2911pV1r14iZ3y44d27EDCckBlwAJkByEC4HAHeSod+EgwO8KcEDogePouaMcNSG0UC692XHc5W5JbrK6tLva3nfm98dacomLyu7O7Eif58kDklcz76rMvPO+3/f7ZlNJQqe78LS1nzEj3M1YTxfSZUSnc8hHLp0iFQ5irpwdycLl0BlMVLQuwX/84Iyd9MsJe20zkaHTBZlIu3GVhw1tLgD6Aik++3tlTDKquXWnRt3TjJMnNeudEokE4XAYr/fyF+3zKk9l1raL+4fRaHWYnLOj8iJJEoHjBzFXerG4vdhrmqhZtZFEYJihg9vJTMITao7SEg8MY7Q70RlNcoeiCKxVdRjtLgKzqH1nqfSCKF7UNHOqCILAx9+8YOJB96t/7uHogPztspqaGvx+P5mMOjVtatM9FSR5+qu/+qtCxKI4hoaGqKysxGAwXPZ15Vx5igz1YqtpLKtVLDMhNtJPOhamYt6Sic8ZLHlPKIPVwWDH1lm7lFWp5HfZzb4pu0shCAKV85eRDPqI+9VZqbgQQaPB6m0gMtRbkOM1V1t4x6vyfnaZnMQHfnxUdp8li8WC3W5neHhY1jiKxfXXX68q3dOMkqeBgQFOnz6t6uTpSi07uMCqoIxMMjPxKKlIEFt1+ZtiToZsKkHg5BEq5y9/mVdQ3hNqGZ6FKwmcOISv++KeUHOUllwmTTIUmDX6nslytn13aNa07+zeRhJjIwXb9/euv2qitiI/gPDUoTEe2i5/0qLm1t1rX/ta9u/fTyQSkTuUgjCjO/3u3btpaWlRpd4pm83i8/mu2LKDC6wKymg9S3SkH4vbi1Z/+cqaGpAkCf+xg1jcXiyXcai2uL3Utm8imzzjCRUNX/K1cxSfRGAEg9Uxa4YZpsJsa9/pTGZMTjex0f6CHM9s0PKxNy+Y+PifftpNJCHvA5PX62VkZOSypp/lSmtrKx6Ph46ODrlDKQgzTp6WLl1aqFgURSAQwGg0Yrfbr/ja89t25VF5kiSJ2OgAtqo6uUMpCbGRPjLxCJWtS6742rwn1HqsVXUMHch7Qsld0p+t5Ft2c1Wni5Hff7d8VrXvbNX1xEYGCvb3eN1yN9cuzT/8DwZTfOo3Jwpy3OkyvsVCbW7c4yxZsoTdu3fLHUZBmNGdfufOnbS3txcoFGXh8/nweDyTeu35gvHyqDylwgEkMYfJNbn3WM5kU0kCJ4/inr980iaggiDgalxA9bJ1hAdOMnpkN7lMqsiRznEuYjZDIuib0ztdBq3BSOW8pbOmfWeurCabSpCJFa7187E3zcdwZtDnG4/1cqBXPhd3QRBwu934/X7ZYigmK1euZOfOnXKHURBmXHlS66Td1JKn8qs8xUYHsFbVIWjKI96ZEOrtxuzyTGuhrMlRQW37ZgSNlsG9W0kUYNpHrUiSiJjLImYz5DJpxGwGMZeddpUgMTaK3mxDb7YWOFJ1YfHUYrA6CPfJWzUpBRqtDovbS2x0oGDHbPCYedeNjQDkRIn3/Uhe8bjH48HnU+d1Zt26dezatUvuMArCtE0yBwcHGRkZYfPmzYWMRxFks1mCweA0kyflV54kMUfMN4R32Tq5Qyk6mXiU2OgAte3T/z3V6vR42tqJDvcxemQP9tpmXE0LZ0XieS6SJJFLJ0lHw6RjYXKpJNlMilw6SS6dQrxM5UOrN6I1nPOf0YzBasdgvbQFwVzLbnIIgkBF8yKGDryEva4ZndEsd0hFxVpVh//YAVwtbQWbEn7nDY38cecwff4kWzqD/HTrEG/fLI8pq8fj4ciRI4iiiEZl15hNmzbR3d1NNBrFZivvXaLTTp52795Nc3OzatxCzyUQCGA2m7FYJidSTZWZz1M8MIpWb8Bgc8odStEJnu7CWt0w4+qFIAjYaxoxOlz4OveRDPnxtLWjV7GQWZKkvAP7mI9UNEQ6FkbMpNFbbHkRt9GMweZAazBNJEWCRpu/oQkCSBKSJCHlsuTSKXKZFLl0imw6RSYeJT46QCYRQ6s3YrDlXaTNFVUYbE4kMUdibBRn40K5vw1lgcHmxFzpJXj6GJ6FK+QOp6iYXG4kSSIZ8mMukOzAqNfw8dsW8IHv5Xfj/fPPu3j9ag8ua+l3fTocDjQaDcFgUHXDWPPnz8ftdtPR0VH2hZcZJU9qFYv7fL7L7rK7kHKrPE207FTu7ZSKBEmM+ai7qnB7qwwWO7WrNjJ2qpPBjq245y/DqiLRvZjNkgj6SARGSIyNAGCuqMJcWY2rcQF6qwPNZVYVXRS94ZLTcmIuSzoWJh0Nk4oEiQycAo0GvcWGoNOjVXkVpZC4mhYy2LGFdH0LBsuVB13KFUHQYPXUEhsdKFjyBLBpSSXXr3DzzAE/I+EM//rr43zzHYsLdvzJcq7uSW3JE8DixYvZvXv37E2e1C4Wb2lpmfTrz02edApPnsRshsTYCBUtbXKHUlQkSWLsVCf2uhZ0hsI6UwsaLZXzlmJyuvEfO0Ai6KNy3lI02hmvipSF8af46HAfcf8wOpMZS2U1VUuuwmh3FTXJ1mh1mByVmBz5m4QkiqQiY/iPHULK5ejf+RQWdw02byNGR4XqE/6ZoDdbsVY3EOzppnrJGrnDKSrWqjqGD+1Amr8MQVO4vXQffdN8tnWOkUyLfPvJPu5+RR1rWh0FO/5k8Xg8jIyMsHCh+iqvahGNT7vHpFax+FT1TnB22k6nFRR/cU+M+WaFCDcZ9JGJR3DWtxbtHHlPqM1kkwkGO7aSioaKdq5iIGazhAd7GNjzPL7ODnQGE3Xtm6hf8woqWhZjkiFZETQajHYXuXSS6mXrqFm5EY1Oz+jRPQx2bCEy1IuYy5U0pnLC1biAZNBHKjJ2ydf0HNnP7791P4MnugBIxWNse/SXPPnT7/L0L36Ab+D0xGs7nvkLT//iQbb+7udkzphTSpLEtkd/RSx06XMUG4PNiUarJxkKFPS4tRUm/v7VTQCIErzvR0cRxdKLxz0eD36/X5V+T2oRjU8reRoaGmJ4eLjsy24XY6p6JzjrMF4OLbt4YHhaU2flhCRJjPV04myYP2lrgumiM5rwLr8aW3U9wwe2E+4/qXhPKDGXJdR7nL5dzxAb6cfZuICGdddT0boYvUV+EWci6EOjN2C0OTFYHVTOW0r92utx1LUQGeyhf9cz+e+zOJdEXYjWYMRR18LYqa6L/h7Gw0F6DndQ4T3baj687VkqvPXceOc9rH7Vzex+/A+IuRxh/yix0BivuuPv8NQ30duZ1wP1HN6Hp74Zq7OiZO/rQgRBwFxZTTwwUvBjv/26Blqq8+3i7cfD/PD5wk32TZZzdU9qY/PmzXR3dxOLyb9PcCZMK3kaF4ursR87FYuCccYrT0q3KZBEkeTY6GUdttVA3DeImMlgr20qyfkEQcA57gk12MPIkd3k0srzhJJEkchgDwO7nyceGKZ68RpqVm7EVl1f0NbHTIn7hrG6a86remm0WmzeRmrbN+FZtIroaD/9u58nOtyn+GS11DjqW8nEIy9boitJEnuf+Qsrr/2r81rM/ceO0LJsNQAV3jpMVhu+gdMIGs2E1UQ2k0Gj1ZKMRenvPsz89qtL+p4uhqWymkRgpOA/f70uLx4f575fHsMfKa2HliAIqrUsmDdvHhUVFWXvND7t5Gnx4tIL6UpBIBCYclI4rnlS+mqWVGQMNBpVT9lJokjwdNcZK4HSJgQmRwV17ZvQaLQMdGxRlCdU3D/EwN4XCA/2UDl/KTUrN2JyuRXXZpZEkURg+JIWBYIgYK6oonbVJipa2gj1HWNw7xYSY6MljlS5aHR6nA3zGTvVeV5icbxjB+6aelzVZ0fw08k4kihisp6tOFrsThKRMPYKN576Zp791f8QDwdpWLScg1ueZNk11ytihN7krETMZgpqmDnO+kUVvHp1/iHaH83wiYeOFfwcV6KyspKxMflao8VCo9FMiMbLmWn9BXR0dLBihfrGYSVJIhQKTdl+YTx5UnrlKR4YwVJRrbgbZiGJ+QYBDdbqelnOrznjCeVqXsTokT2MnTqKJKNuIZdJMXp0L/5jB3HUz6Nu9WYsF1R1lEQy5EfQajHYXZd9nSAIWKvqqFv9Cmy1TYx2duDr3o+YzZQmUIVjr21CzKZJnGlrhf2jDBw/yqK1m6Z0nCUbXsn1b3036177RkZ7T2K2ObA4nOx56o/s+Mtv6O+Wb6+eoNFirvAQDxRnoe9HbpmPxZh/AHvw2QF2HC+tptHlcqmybQewbNmy2Vl56uzsVKVNQTQaRRTFSe2zO5ezbTtl3pAgnxgmAiOq1jtJkkRk4BSOumZZkwNBELB7G6lddQ2JoI+hAy+RSZS+vx/zDTKwdwsgUbf6Wuw1jQiCwhN8//CUkjtBo8FR20zd6s3k0ikG9r4wV4Uin1jYa5qJDPYA4B/sJR4J8eTPvsfjP/k2Y8P9dDz7F/qPHUXQaEjGzq4kiUdCmO3nT5hl0imOdWyn7eprOb5vJ566Jta+5lY6d24lJ2PCaq70Fu3nXe0ycs9rmwGQJPiHHx4lV0LxuNPpJJlMkkwmS3bOUrF48WI6OzvlDmNGTPlKKooix48fV2XlKRQKTQj1pkJmXDCuYIPMbCJGLp1U9S67VGSMTDIuW9XpQvQWG7UrN2K0uxjct5XoSGG2wV8JMZthtLODwPFDVLYuwdO2Gq3BWJJzzwRJkohfpmV3OXRGM9VL1+JsWnimCnVg1k/l2WoaSUXGSMcitC5fw2vv/hCvvut9vPqu91Hhraf9ur+mdfka6hYs5tShvQCMDQ+QjEXw1J2vFzy87Rna1m1Gp9eTy2RAAAEQxZys32dzRRXpaJhsqjgJxltfUcf8mvzw0J5TEb7/dGn+hgH0ej1Wq5VQqLymeCfD0qVL6e7uljuMGTHlu31fXx+ZTIZly5YVIx5ZCQaD03JMn6g8KVjzlBgbxeh0T93gsIyIDPRg9zYqym9p3BPKs2gVYyeP4Ovaj5jNFu18mUSMwf3bELMZ6lZfW1ZmqKlwfuzc6JjeIMp4xa9u9WayyRjDB14im0oUMsSyQqs3YPXUERk8ddnXLd14PYGhPp786XfZ+9SfWHPjG867TvgH+8hls1Q35m0/WldcxckDe3j6lw/S2LYc/SXW65QCrd6A0e58mTi+UOi1Gj55+1mvpU8+dIyRUOnE42pt3a1atYrR0dGyTgynfJfp6uqivr4ek0m+P5hiEQwGaWxsnPLXlYPmKRkOYHKqbzpynGwqQTwwTP2awrmJFxJLpRdDuxNf9z4G923F09aOscDC/UTQh6+zA1t1Q0H3fpWKuG8IS6V3xnHrjGa8y64mcOIwg/tepGrxGkwO+cbq5cRe18LQ/hdxNbeh1RsmPr/5jX878f9NFivXvOGOSx7DXduAu7Zh4mOrs4JX3v7OosQ7HYxON8lQAJu34covngZr5ju5eW01f9o1QjCe5b5fdvPD95ameOByufD7/SU5VympqanB5XLR3d3N2rVr5Q5nWkz5bt/V1UVTU2lGwEvJdMXiOVFivA2uVM2TJEmkQgFMjsmvnCk3okO9mCuqLrkGRAnojCa8y67G5m1g+MBLBfOEkiSJ8MApRo/soaJ1MRWti8sucZIkKa938tQU5HiCRkPl/GW4Ghcwcmgn0eHeghy33DBY7RhsLmIlahnLgclZSTLsL6plxT/dMg+bKV+N+9ELg2ztChbtXOei1soTQFNTE11dXXKHMW2mnDx1dnbS2lo812a5iMVi0xSLn7PXTqFtu0wsjAQYbOrcdyVJItGRPmzeqVcNS40gCDgb5uNdfnXeE+rwrhl5QkmSRLCni1DfcbzL12GrLs7Td7FJRYJIkjixpqUQCIKAvbaZqiVXMXaqk1Df8YIdu5yweRuIDPeq1g8r70ifKmqL1m038P6bWyY+/ocfHiWbK/4U7bhoPJVSnm/cTGlubp5dydPRo0dVuW8nGAxOSyw+rncC5bbtkqHAmVUbyoxvpuSnbfL+P+WC0X7GE0qnz3tCTWNiSJIkxk4eITY6QM2KDRjt5duaivuHMFdWIxTBP8jscueT1YFTBHsu7rytZqyeGsRMmlRYfZ5BkN+PaLS5SBV4VcuF3L6pjrb6/FqrA71RvvVEX1HPB2dF42qsPi1YsICjR4/KHca0mVbbbsmSJcWIRVamLxY/t/KkzOQkGQ5gVLHeKTrUh83bUHatKo1Oj2fRKiqa2xg9upexk5P3hMonTkeJB4bxrlhf1rsKJ1p27sK07C6GwerAu/xqIsO9hHpLb3goJ4JGi7WqTtWtS6OzsuB77i5EqxH4xG1nCwf/+uvjDI4VvyKk1tZdudsVTOlun06nOX36NCtXrixWPLIRCoVwOqcu4D0veVKg5knteqdsKkkiOFq27SpBELB5G/KeUKHJe0IFT3cT9w/iXXY1egXrvCZDOhpGzKYxu4r7O2qw2PMJ1GAPob4TRT2X0rB5G4n7h2T1ZCompdA9AaxqdXDr+ryVRiSZ46O/KP64vdPpLOuptEuxbNkyjh07VraV4CklTydOnECv17NgwYIrv7jMiMViU9Y7wQVtOwVqntSud4oHhjHaK9CZzHKHMiPOekJVXNETKjrcS3TodD5xKuOK0zhx/xDmiuqSrNMxWOx4l60j1HeMmG+o6OdTCgarHb3ZNuE4rjZKoXsa50Ovn4fDkh9U/9mLQzx7uLgVL7vdXvZLdC/GihUriEajDA8XxyG+2Ewpeeru7qaxsRGtyryCstksiUQCq3XqN6LzK0/Ka9ulIiGMNqd69U6BYSxudbim5z2hluBZ1H7GE2rfyzyhkuExAieO4Glbjd5iu8SRyod8y24Ia4Gm7CaDwebEs3AV/u79pGPhkp1XbsxnFumqEY1Wh8HqIB0JFv1cFTY9H3rd2aGp9/24k0y2eOJxq9VKNBot2wrNpXA4HNTU1JStWeaU7qhdXV00NzcXKxbZiMVi6HQ6jMapuzCnc+cKxpVXeUrHQqpdBCxmMyRDAcwV6kiexrFUVlN7Zt3I4L6tpM7cELKpBKNH91DR0lb0FlepyMSj5NIpTK7Siv0tbi/OhnmMHNk9o2nHcsJcWU0iOCrrrsViYrA6SEdLkwy/cUMNy5ry1fwj/TG+/n+ni3Yuq9WaX6+VUJ/haznbFUwpeTp+/LhqkyebzTYtwfG5lSedAgXj6WgYg81x5ReWIYmgD73JqorW1YXoDCaql63Le0Id3E7w9DFGjuzBUunFVqMen7V8y84ji/O9o2E+RnsFo517VZtQnIvB6kCj1ZEMF7fNJBcGm5NUrDTaII1G4BO3LWD8lvHp356kz1+cFTEajQaLxUI0Gr3yi8uMxsZGjh8vTwuRKd3t+/v7qaurK1YsshGNRrHZptcCUbJgXBJzpOMR1Vae1L7o+Kwn1HrCAyfIJuM4G+aX3VTh5Yj7h4o6ZXc5BEHAvWAFYjY7KzygBEFQdevOYMtXnkrV3lrWZOe2a2oBiKVy3Puz4lVQbDabKnVPtbW19PeXp4HrlJOn+nplLF0tJNFodFp6J1C2z1M6FkWj1aEzlreY+mJIkkhibFTVydM4kiiCJGF0VDC4/8WibZEvNZl4lEwiJqs/l0arxbNwBeH+EyVr+ciJpaKaeGBEdfoZyA8DSGKObDJesnN+4OYWKmx6AB7eMcLjB4qzSmVc96Q2yjl5mtJuu6GhoWntflM60WiU6urp3YSV7DCejoUwWB2qqlSMkwoHQRAw2l1yh1JUxFwW/7EDuJoWYa9rITbaz+jRvdhqGqloXlSSCbViEfcPY3ZVodHpZY3DYHPiqJ+Hr3s/tauueZlRZy6bZdfjvyMS8KHV6TGaLax85WuwuSpJxWPseepRYqEgGq2Wla98DZ66fFu145m/EBjqx2i2cPVfvwm90YQkSbz0x4dY+YpXY3WW3tTU5HIjZtJk4hEMVnW18wWNBoPFTjoaLlkr32HR84+vb+Xff5GvOr3/R0c5+IWNGPWFfZC22WwMDalvOrSxsZHBwUG5w5gWk/4JS5LEyMiIKvfaxWIxdVae1Kx3CoxgrqhSZWJ4LsGeLrR6I/a6lrwnVHUDte2bSIUCDO2fnCeUUon7h7B4vHKHAYCzYT4IXLJ917K0nRv+9r1c/9Z3U9O6kI5n/gLA4W3PUuGt58Y772H1q25m9+N/QMzlCPtHiYXGeNUdf4envonezoMA9Bzeh6e+WZbECfITnSaXR8WtOyfpEumexnndOi+rWvPX2WPDCb7y556Cn8NqtaqybdfY2Fi2SeGk7/Z+v59MJqM6wXg6nSadThdG86S4ylMYg1Wdeqd4YASLylt2qUiI6HAf7oUrzksS9WYrNSs3YHRWMtixlehIX9m1YTLJOOl4BHOlMpInQaPBs2Al4f4TZOLnt0e0Oh3elgUTP4OKmnrikfwNuv/YEVqWrc5/3luHyWrDN3AaQaNBzGWRJIlsJoNGqyUZi9LffZj57VeX9s1dgKUy37pTI+O6p1IyLh7XnPkT/dzvT3JqtLCTceOaJ1Flgw2NjY0EAgHS6bTcoUyZSSdPAwMD2Gw2HA51VTKi0ShGoxG9fnqtg3ROmT5PkiSRSURV4QV0IZlEjGwqgcnlkTuUopFf+NuJva75oi0IQaOlsnUJVYtXM3aq84wnVPm4Ryf8w5icbrQyt+zOxWBzYK1uIHj68sLfE/t2Utu6kHQyjiSKmKxn/8YsdieJSBh7hRtPfTPP/up/iIeDNCxazsEtT7LsmuunvD+z0JgrqkhHw2TTxZkOkxO92SZLNbat3sZbr83rgRNpkQ//b2HXjpjNZjQajeqqT42NjQiCUJbVp0n/FQ8ODuLxqO9mlUgkMJunL6g+t22nU9C0nZhJI+Vy6Mp8dcfFSIb8GO0uNNopSfbKimTQRzoWxlk/77KvM1dUUde+GTGbPs8TSunE/ENY3MqoOp2Lq3EBiTHfJb+PXbteJBYaY8mG6654rCUbXsn1b3036177RkZ7T2K2ObA4nOx56o/s+Mtv6O8+XNjgJ4nWYMRgtatyUbDebCWXTiLmsld+cYG556+bcdvzDwN/2OPjT3t9BTu2IAiYzWbVeT0ZDAYqKyvLUvc065OnZDKJyWSa9tcrtW2XScTQGk2y+OcUm3Q0jFGl9gswXnXqwtEwb1Jiaq3BSPXSddi8TQwf3E6o77ii23jZVIJ0JIRFIS27c9Ea8vqysVOdL/seHtu7nYETnWx8/VvQ6fUYTBYEjYZk7GybLx4JYbafX53PpFMc69hO29XXcnzfTjx1Tax9za107twq2665fHtLffvSNHoDglZX0om7cexmHR+5df7Exx/4yVES6VzBjm8ymUgm1VctrKqqUnfyNDAwQFWVfCPFxWLmyZMyBeOZRAy9SX3mkXBGy6VSITxA3DdILpPGUTt5fWHeE2oe3uXriQ73MXJop2LbMnH/MEZHBVrD1B39S4GzvpVMPEIyeLZycKxjB33dh7nmDW9Fbzx7vahbsJhTh/YCMDY8QDIWmZi2G+fwtmdoW7cZnV5PLpMBAQRAFHOIucLdXKeCwepUpTWDIAjozVbZBileu6aKqxbkH+xOjSb5wqOnCnZstSZPHo+HgYEBucOYMlNKnqY7zq9kUqlU4SpPCmrbZZMxdCp03pZE8UzypM7KkyRJhPqO42ycPy0bAqPdRe2qTWgNRgb3blHkVFXcP4ylhLvspopGp8dRP29i8i4RDXNo61NkUkm2/u7nPPPL/+a5h38EwNKN1xMY6uPJn36XvU/9iTU3vuG8aq9/sI9cNkt1Y34XWuuKqzh5YA9P//JBGtuWn5eIlRKDzUE6VjpDyVKiM1nIypQ8CUJePK49ox7/4qM9HBsqTBXMZDKRSqlvlVC5Vp4mLRoZGBigra2tmLHIQjKZpLKyctpfnzqvbaesypPJqY79Z+eSiUcQNFpVarkAkqEAuXQKa9X0zWg1Oh2eRauIjvQz2tWBrbqRihZleELl0ilS4TE8i1bJHcplsdU0Euo9Rioawmxzcsv7P3HR15ksVq55wx2XPI67tgF3bcPEx1ZnBa+8/Z2FDnfKGKx2xFyWbCqBXmV/S/nKU+nbduPMr7Fy53X1/PjpPlJZkQ/+pJM/f7R9xrYqJpOJsTH16dS8Xq/6K09qdBcvqOZJSZWnREyVO99S0bBqjT8BIoM92LyNBdGq2arrqV21iVQ4wOD+bS8bwZeDeGAYo92JTqaKy2TR6vRYq+uJDBbes0cJCBoteotNlbonvdlKJinvVNp7XtNMtcsAwP/t9/O7XTPfCmA0GlXZtqurqytLl/FJJ0/Dw8Oq3GtXUM2TQipPkiSRScZVWZ1Jx0KqFYtn00kSYyPYawrn4p/3hNqI2elhcN+LRIfl9YSSc5fdVLHXNBL3DZaVBcRUMKpU96QzWWQRjJ+Lxajln88Rj3/ofzuJJWemb1Or5qm2tlbdVgXRaBSXy1XEUEpPLpcjk8kUrPKkFKsCMZsBSUJrUPbT/XRQs2t6bLgfk9Nd8KRX0GioaF2c94Tqkc8TKpdJkwwFMCvQouBiGKwO9BY7sdHyaylMhrzuSX2VJ63BlLdqkdlQ8sZVHtYvcgHQF0jx2d+fnNHxxjVPatOpOZ3OstzbN6XkyelU1xP/uPjOaJz+1I8Sp+1y6SSCVqc6m4K8WDyiWrF4zDeIrbp4rfGznlAZBjq2koqUVj+RCIxgsNjLSmNjq64n5is/MetkMNjylSe13Yy1hny7LJeRV1w9Lh4fl3N89c89HB2YfjvRZDKRy+XIZkvvYVVMHA6HepOnXC5HMplUXfKUTCYxGo0z0s+c5zCuEJ+nXDql2DHwmZBJRBE0girbkdlkgkwiiqmiuHYgeU+otThqmxk+uLOknlD5XXbl0bIbx1xZTSocJJcpv/URV2JcNJ5LqasVJAgatHojubT8k2nN1Rbe8ar8wEAmJ/GBHx+d9t+bTqdDq9WqrnXncrnK0jl9UsnTeFZYUSHPMstikUqlZlR1AqVWntSZPKVjEQwWdYrF42MjmByVJVlXIggCjvrW8z2hinwDFbMZEkFf2eidxtEZzRisdhJjMxf8Kg1Bo0VvtpKOq0/3pDUoI3kCeNdfNVFbkb8eP3VojIe2D0/rOIIgYDQaVWdXMJ48lVsFdFJ3+0gkAqC6ylM2m532TrtxlDhtl8uk0OrVlzzl0km0Cp/Smi6JwDDmytKa0BrtzjOeUCYGO7YUdVlsYmwUvdlalhOg5spqRfplFQKtwUROZTdjGE+elFGhMRu0fPRNZ8Xj//TTbiKJ6bXedDqd6tp2TqcTSZLKrvo06cqTyWRCp1PXLrFsNjvj96TE9Sy5dAqdCsXiaq2oidlMXkhdUXoT2rwn1EoqWpfg6+ogcOIwklh41+tymrK7EHNlNYngqOwC5GKgNRhl1wYVA6W07ca5brmbzUvzfoKDwRSf+s2JaR1HjcnT+CBauemeJl15slhUqDMpSPKkxLZdUpVJRi6tzopaKhJEZzTLWpWZ8ISKBAvuCSXmsiTGRss2ecr7imlUO5mmpCSjUCipbQf5ltt9b5qP4YydzTce6+Vg79T/xtSYPJlMJvR6/USHq1yYdOXJai2/cvuVyGazaGc4kXaeVYFSKk+ZNBq9Qe4wCk4uo87KU95+Qf6WuN5spWbFBsyuvCdUZLi3IDqExJgPrcGM3mIrQJSlRxCEick0taFTUHurkCixotbgMfOuG/MebjlR4n0/mrp4XI3JE4DVap2rPJUTuVxuxpWn89azKKTyJOVyaLTqarHCeNtOfe3IdCyEwaoM7ypBo6GiZTFVS9YQ7OnC19kxY0+o/JSdt6yF/gabk5QKkyelVWgKhaDVybZ0+XK884ZGGtz5a9gLnUF+unVq5pBarZacAt/XTLFYLOqtPJnN5mLHUnIK37ZTxs1BzGURVJY8SZJ0RsulvspTSiGVp3Mxuzx5T6hcloGOrSTD0/OEksQcibGRsm3ZjWNUq6GkwrRBhUKj1SLllFehMeo13PfmBRMf//PPuwjGJv9wotbKk8ViUW/lSa1tu8IKxpVReRJzWfUZZOaySGJOdW27XCZNLpXAqEDX9HM9oUYO7STUe2zKbYZE0IdGZ1BMZW26GKxOMvFoUcT0cqI1mMhl1OdardTKE8DmpZVcvyK/tH0knOHfHpm8eFzNyZMqK09qbdsVJHnK5S86GgG0GmVUntTYtsulUwgajeoqapl4FK3BhKYE/k7TYcITasV6oiP9DB/cMSVPqLh/GIu7vFt2AFqjCUGjJZMor3HqKzHuxi2qzARUo9EiicpNMj76pvmYDPnb77ee6GXvqcm1hOeSJ+UwqeQpFovNJU+XYLzypFOK3kmSkMQcgsoqT+M2BeV+E76QXDqJrgy8q4w2J7Xtm9CZzHlPKP+Vjf4kUSQRGMFa5i07yCeROhXqgwSNFo1OT1ZlovF85Um5SUZthYm/f3UTAKIE//DDo4jilat/ak6eVNm2K0SSoUQKmTwpxeNJOlOqVlvlKZtOotUrP8mYKuXkXaXR6vAsXEnlvKX4uvdf0RMqGfIjaDQY7K7SBVlE5sb6yweNVoeUyym6Hfn26xpors5ribcfD/PD56+8gFqtyVM5CuEnlTyJoohGo4zKSiEpxPsaF4wrSSwOqK7yJIk5BBUm8OXoBm+tqqO2/Ywn1L5tpOMXL7fnW3Y1qqkWqjHJgDOJhsq0XOPXPyW/L71OwyduOysev++Xx/BH0qTTGe77wn/TcM2dGBe/nqWvfg8/+c2TAGg0GsQLzFrf+dGvIMx77UX/e/alfQC0XHvXJV+jBC72vi5k2/7jaK++h5s//M3zPv/srk6Ete8lGIm/7GtaXv9Jvv7zJ8/73DO7OrnpQ9/EfcO9WDZ9gKW3f4qPPPAw/SNTG4qZ1N1IrckTMOML+0TlSSltOzEHgoAgKCOegiFJCKjjJnwuuXSqLFeW6E0WalZsIHi6m6F926hoXYLN2zDx9yRJEvHAMFVt7fIGWkDyk2nqam8BIAig4ArNdBA05yRPCq7Cr19UwatXe3h8rw9/NMP7fnyUZO9e/vDoE7R4jLz1da/kkf/bwjv++StUOG2sWdz4smO8evNVuOxnPdS6T/Xz52d3otVqmNdYC8C7bn8NgeDZh5xnXtrH/qMnWdhSX/w3OQkmkzz99++38sG3XM9//34rA6NB6qpcUz7P9x55nvd98ee84+aNPPLF99JS5+b0UICf/OklvvrTJ/javX8z6WPN6uSpECXd8cqTUgwyYeYJoRKRJCl/kVcZuUwKo6NS7jCmRd4Tqg2Ty42/az/JoI/KBcvR6vSkwgGAsn1vF0NjMJCOqM+uAEFQdHtrOkxcKsrgbX3klvm8cChAIi3y0EsjQD2s+Tvq5pn5+n1Xs3rpfP7ps9/j09/4Gb//zsdf9rN62y3X87Zbrp/4+C0f/DwAt//1tTTV51c+/duH/nbi3zOZLPOue2f+3H/3puK+uUlypeQpGk/yqyd2sesnn2TIF+ZHj77IJ99105TO0Tc8xoe+8is+9JZX8cBHziZJLXUeXrFm0UUrV5eNeTIvEkVRtTfkmb6vTE5Zlaf8E6T6flYU4GelRCRRRCjzBxOzy0Pt6k1IYo7Bji0kw2P5ll1l+U/ZnYug0SJJ6ttvJwgCqO59lc/vXbXLSLXz5a377acS3PFfB9iwejEA+46eQBSlyya6p/qGeOT/tgDw0ffcdtHX/OpPz9E36KPa7eIdb/6rAryDmSMIwmWTp4ee2M3ilhraWmq486b1/M8fXpxywv/wk7tJZ7J87B2vuei/u+xTG4qb1ZWnQqA0zZNUDo9a00CSRFVWnvJJYfn/bWn1RqqWXEVksIfhA9sBCffCVTN2J1cSmXiERGBUVe8JIBkKoDNZyt7I9FzGb6zZdFLxDyc9owl6RhMv+3xOhMcOBPiHa/KttWw2R+/AEMFgkEzm4r+DX3vwN+RyItdvWMmKtpaLvu4rP3gEgH/425vRaoRLHquU7N27F73+0nYt//37rdz51+sBeO3GZYSiCZ7b3cV1a9smfY7u3hEcVhO1nsIYEk8qeVJbSXecwrTtxqftlP0HOsccxUYQBMwVVYQHTpFLJfB378Mvd1BFoHf7k1d+UZkRHeolOtQrdxgFZ2jfi3KHcEX2DmqBS08S//7pXQBoNRqGBnrRajT8+c9/ftnrookUP/jVXwC4dmXjRV+zr7OPfUdOYDTomF9tuOhr5KC/v58DBw5c9N86Tw2x49BJfvuVewDQ6bS85a/W8t+/3zql5KkQnaZzmVTypNFoVJlAzfQbKUkSmZyyKk9qFFUD6qw6wZn3pY6/rehIP4ETh7BWN5BNxDDYHDjr58kdVsGIDPeSDPpVJYIHGD26F3NlNbZqZYiHC4EkifTteJq61dcq3gpEHE3Alo5L/nuVK99OWrmklXVr1/LMlh2sXr2aproqLOazSdeXv/9rkqkMyxe18C8fueeix/rOb/4dgHf/zWt56+3K0DsBvP71r+fqq6++6L/99++3ks2J1P31fROfkyQJo17Hf913Bw5b3u4hFE28rPUWjMRxnvn3RU1eQtEEg75QQapPsz55msn7Gk+cQDk+T2q6GZ+LOnUZnBHrlvf7ErNZAicOkRgbxbNoFZZKL9GRfsIDJ6lonvyTodIRBM2EqaTa0Gh1qnpf0hn9jEanV/z7qvNoMek1JDMXXAckkTpTlG/94H8B+LcP/i1arZZ3/L8fAPDMz7/IdRtWAXkR+Ld/9icgr3W6WAvsUNcpHnthD1qthn/++4u/Ri4uJQ3KZnP85M8v8dV/vI1Xb1h63r/d+s/f4Rf/t4O//ev1aDQCu4/00Fzrnvj3E32jhKIJFjV5AbjthjV8/L9+y5d+/Nh5gvFxgpH4lHRPk06eys3AqhSct9dOKYJxVDd1nEdQZwKv1ekRFaA5mC6pSAhfVwdao4na9s0TbumWymr8xw6QScTK0orhYoiZNFqF34ingzr1hGeuFWXwtn70VO/LEyfAGB9gZO+jLKiv4mPvuZ1bX30N/f39Fz3GLx59lv4hH/U1Hu54/XUXfc1XH/wNAG96zSZaG5WlbxNFEe1FvAn/uOUAY+E4775180QFaZw3v2o1//2Hrdxz2yv5u1s285Gv/xqdVsuKBfX0Dge475u/YcOKVq5ZNR+AxppKHrj3dj7wpV8SjiW56+YNtNS56Rse4yd/egmbxchX/+n2Scc8qeRJq9Ve0YOhHJlp5WlcLA4KattpNCCJBe/vyo2A+rxooHxdqyVJIjJwiuDpLpyNC3DUzzvv902j02Nyuon7h3E2qKN1l8uUjxv8lFDZtQLOVp6UPoxxejTB/zx5GsjvRv3tP65EpxVY4LWwsMYCvPO810uSxPM//n9ce+21533+rjfdyF1vuvGy5/qfL93L/3zp3kKGXzAkSbpo5em/f7+FG69e/LLECeDNr1rDl37yOPu7+/jGP7+FL/zo/7jvm7+hZ9BPjcfJX129hM+9/9bzfrffd/t1LGry8pWfPs4bP/odEqkMLbVuXnftCu7926lNHk668jSXPL2c8ypPChGMn2sOp6YluoJGM3FBVBNavZFMorx2OuXSKXzd+8kkYniXX43RXnHR11k8NUSHetWTPKVTGKwOucMoOGqwy7gQ8UynRMmbFiRJ4v5fd088hP/Ta5t4/ZqqK36N2hJduHTb7tEHPnDJr7l6eSvSru9NfPyp976eT7339Vc8143rl3Dj+iXTC/QcJvUXo9bkaaZ7gs6vPCnj4jO+005SWZtVqzeQy5RfheZKaA3GslrKmhgbZaBjCxqdnrr2TZdMnAAslV7SsTDZ1MvHsMuRctpDOBVymRSaMlsRdCWkXBZBo1F05enxvaO81BkEoKHSyL+/qfWKX6PWPbPl6CU5qZ+C2WwmmSyfC/xkmXnydG7lSRk/eEGjAUFAzGXRop4Lolr3ipXL+5JEkWBPF5Gh01TOW4q1uv6KFzut3oDJUUncP4yjrqU0gRaRfPKkruXUkiSRS6dVlxSKOWVX3iOJLF/+7fGJj//rHW3YTFeOV63JUzKZxGKZmkml3Ezqp2C324nFYsWOpeTMdJNzOnc2edIpRPME4xvF1bV5W2swIWYz+XakRrml+KmiM1nIJhOKbp1kEjF8nR1ISNSuuga9xXblLzqDxe0l5hss++RJzGbIZVLoTC/XXpQzYiYNSOhUljxJuSwaBbfsvvXnU/gj+UGR16/xcMtV1ZP6ulwud1FhdbkTi8Ww2+1yhzElJnW1ttlsJBLqKL2fixrbdgCCVjfR81cLGr0BEMqiSjMVdCYLgkZDJq5M3VN0pJ/Bjq0YHZXUrtw4pcQJwOz2kgoHy/7nlo6F0RpMaFXW3sqlU2i0OlU9kACIYlaxladDpyM8tGUAAItBwzfvmrydh1orT4lEApttatcWuZnUHV+tlSc1tu0ANFqt6ipPgiCgNRjK/iZ8IYIgYLA6SMWUtXBWzGbwde1j7OQRPG3tVM5bMq0brM5gwmh3EfcPFSHK0pGOhjHYCrPWQUmodYJQyuXQaJSXZOREic891D0xOPzvb5pHs2fy1Uy1Jk+qrjzF41PbOFwOqLXypNHqEEV1VZ4gP5mmRtG40eYkHQ3LHcYEqUiQwX0vkkunqF29GUvl5FoKl8Li8RL3DxcoOnlIRUMYbOqbtMulk6rTcQGIuawiJ+0e3jrAkb58lXlpvZV/em3TlL5erclTPB5Xb+VpLnl6OYqtPOn0Z7QM6iI/maa+5Mlgc5COyl95kiSJUN8Jhg9ux+ZtoHrZOnQFuLFa3DUkwwFyZfw7mY6GMaqw8pRV6QShmM0ozll8JJTim388NfHx9961ZMoWN2pOnsqt8jSpn8Jc5eniKNVhvFwmuKZKuRpKXgmD3UU6Fpb1gp/3btpHNhHHu3w9RrurYMfWGc0YrA4SgWFs3saCHbdU5NIpssm4Ott2Kk2eculUQRL/QvLV3x0nnsp3BN71yjo2t7mmfAw1Jk+5XE7dmqd4PK46r6eCtu0UVHnS6tWaPBnJlZEn0mTRmyzoTVYSQZ8s5z/r3WSgtn1TQROncSxuL7Eybd3FAyMY7U60eoPcoRScXDqlOhE8jLcjlfO+XjwS4PG9+b9vt03Pl966YFrHUWPyFArlq+7lVnmadPIkiiLRqDIngqbLjJOnnIIrTyrUBqm1ogZgrqwmERgp6TklMUfg5BFGj+6loqUNz6JVRat8Wdw1JIM+xGz57fFLBEYwz1D3pVSUlmQUCiVV1JLpHPf/+tjEx19520Lc9ukl4tlsVnVWBWNjYwDqrDyNv6nxN6kW9Ho96fT0dRiKrTyptL2lN1nLbpXJZDFXVpMYG80vaS0BmUSMof0vkQoFqG3fhK26oagOv3qzFb3FRrzECeJMEXM5kiGfKpMnSZJUtbj5XJSUPP3wqV76/PmK+eY2F++4tnbax8pkMhgM6qqAhkIhjEZj2VXUJpU8GY1G9Ho94bByJoIKgclkIplMTnu/nZI1T+W08mOyGGwOcqlkWQuPL4XR7gJBIBUOFvU8kiQRHe7Lezc5K6lZuaFkN0+Lu6bspu6SIR9agwm9ubyeiidDNhlHEnPoLeXVLrkSkiTlhfAKaEeeGo7zwyd7gbyR8nfvXjzth5RcLkc6ncZkUpaWa6aEw+GyqzrBJJMnAIvFQjAYLGIopcdkMiGK4rRbd+cnT0qqPBkRM+mSVTFKhUanR2eyKGIyrdAIgoClspqYb7Bo55jwburppGrxaipbp+fdNF0sbi/J4ChiGXmQxUYHsVR6y27v1mRIR8MYLHbFOttPFzGXBUmU3YJBkiQ+/+tuMrn8w/k/39TMsobpJwmpVL6bYDTKnxQWklAohNVaftXPSf/V2Gy2CWGXWtDpdGi12mnv7Tu/baecC9D4E1duBi1JpWKwOhTliVRIbN4GYqMDRXGHT0WCDHZsRcymqWvfjLni8tvbi4HBYkdrNJMYGy35uadDLpMm7h/G5m2QO5SikI6FVDpBmETQaNHI3Ab6y+4Rdnbn75nNHhP/euuVF/9ejmQyidFoVF0iHwqFyk4sDlNIntxuN8PD5VVyvxKCIGA0GmeQPClzt52g0eRbdyrZZn8uBpuTtMLcuAuFweZCZzQRL2D1Ke/ddDzv3VTTRPXSdbJqQSzuGuK+8nAbj432Y7Q7p7ySplzIu6arz/gzm0zIvoMwHM/w1d+dmPj4W+9YjMU4sypvMplUXcsOYHh4GLfbLXcYU2bSyVNtbS39/f3FjEUWxnVP00GplScAndlKNqG+lToGm4OUSitPgiBgr2kiMtgzbR3euWTTSUYO7SQ63Id3+XqcDfNkf2q1ur0kxkYVv3tRkiQig6ex10zNAbpckCSJdFSdladsIobOJG8b6Jt/PEkgmp8sfePaKm5e7ZnxMdWaPA0ODlJXVyd3GFNm0nf8+vp6BgeLp8eQixklTzllap5gfDJNjcmTk1wqoUrROIC1up5sMk4qPLPJ1nhghMG9W9AajNSuuqYo3k3TQW91oDUYSMrkaTVZEmMjSGIOi7tG7lCKQjYZRxRzGFRYVZN7gvDAqTCPbMtXV61GLd94++QX/16OVCqlyuRpaGhI/cmT2tp2kE+exoV4U0WpgnHIj4arMXnS6vToTGZVisYhv5fQVttEqPfYlV98ESQxR+DEYXxdHVS0Limqd9N0EAThzNSdclt3kiQR6j2OvbZFdWLqcdKxcbG4ujyDADLJGHqzRZZzZ3MSn3347OLfz7x5Ho3uwiQ8aq08jYyMUF9fL3cYU2ZKbbvR0fIQek6FmWmeFN62S6oveQIwWJ2kY+ps3QE46ueRjoam7DieiUcZ3L+NVHiM2lWbsFUr84JkcdcQD4wgKXRjQdw/RC6dxF7bLHcoRUOtLTs407aTqfL0qxf66erPX3dXNtn40GsKt45oXDCuNnw+H7W10/e+kotZnzzNTPOk9MpTvCDaGaWhlEW6xUKr0+NomE/wVOekfn5576ZeBve9iNnpoWblRkUbHxpsTjRaHcmQX+5QXoYkiQR7unE2LkCjMifnc0lHwxis6hOLi7ksuXQKvQyap+Fgim//pQcAQcgv/tUV0P9PrZWn0dFR9SdPPp+ydQrToWCCcQWZZEJ+GSuSRE6FE3dGu4tUOKjKxHAce20zuUzqiu2ts95NXVQtXk1F62LFt5ryrTuvIqfuosN9AKq1JwCQRJFUNKgYHVwhySbiCFodGhn2EH75N8cmFv/+/fX1bFhQ2MqeGpMnURTVX3mqq6sjEAjMaJ2JErHZbNNeenyeVYGC1rNA3q5AZzKrUvdktFcgijlVV580Wi3OxoUEe7qQxItPpqUiYwx0bEXMZmTzbpou+dbdsKKMXMVshtDpY7iaFyIIyk5AZ0IyHECj1aG3lp+3zpUYF4uXeqr0hcMBntqfr6RW2fV84S3TW/x7KdLpNOl0uizNJC/H6Ogo6XRa3YJxr9eLJEn09vYWM56SYzabEQSBeDw+5a9V6mLgcQxWhyq1QYJGg7miquSLdEuNzVuPRqcneLr7vM+PC5qHD+7AUdtM9dK1itnjNVmMjgoQBJIh5ezLHDvVid5iU+2E3Tj5RccqdU0/I4QvJYl0ji+cs/j3q3+7iAprYYc0YrEYBoNBdXvtenp6sFgs6jbJNBgMVFZW0tPTU8x4So4gCFitVqLRqS+cVepi4HHy2iD1JU8AlsrqslsyO1UEQYN74Qoig6dJRfJJRjaVZPjQDqIjfXiXb8BR31qWN8GJ1p1Cpu4SY6PEfAO4Fywvy+/nZJEkiXhgGIsKFx3DuGt6abVc//3EaQYCeenHK5e4uHNT4ZPvaDRalvvfrkRPTw9er1fuMKbFlMolNTU19PX1FSsW2bDZbNNKnlKZcqg8qbO1ZaqoIpOIkk2qT9N1LgaLHWfjfHzdB4j5hhjs2ILOYKZ21SaM9vKelrK4a0j4h2XXronZDP5jB6loXozOJM+Ie6nIxCOImQwmZ6XcoRScvPFnuKRThMeHYvz46fw9Ua8V+O7dS4qSfKs1eerv7y9LvRNMMXmqq6tTZfJktVqJxaauDVLytB3kp5qyyQS5bEbuUAqOVqfH6KggPqbu6hOAvbbpjDB83Ltppex7uwqByVGJJIkTVTW5GDt1FL3Ziq2mcGPlSiUeGMHk8qjS3ymXSiDmshhKpOWSJInPP9xN9szi3/te18LiuuJokmKxmOr0TgADAwNl6fEE00ie1OgyPu3Kk4J9ngC0egNao3oNJS2V1arXPWXiUYb2b0erNyAIGlWNzwsaDebKauI++cx3o8N9xP3DuBesUHW7bpxEYES1LbtUNIzeYitZYvjozmH2HM/LIlqrzHzylpainUutladyXc0CU0yeWlpaOH36dLFikY3pJk9KrzwBGFWsezJXVJMM+RFVWFmTJInI0BnvpgoPtas24Vm0Cl/XflUNAVjdNcQDQ7K07lLhMQInDuNpa5d9kWwpyKaTpKNhzJXlM5U5FdKxUMm8q0KxDA/8/uzi32+/sw2zoThJmyRJqk2eBgYGaG4uTzPaKSVPixYtUm3ylEwmyWazU/q686wKFJo8GaxO1Vae9GYrepN1yk7cSkfMZvB1dhA83UXVkjVUtOS9myxuL46GeYwc2UMuM72VQkrD5HIjZrMl/x3NphKMHN2Dq6UNs2vmS1vLgURgFKPdiVZfXpOZkyUdDWMskd7pG4+eJBjL3y9uv7qa164q3u9QMpkkl8upsm3X09PDokWL5A5jWkw5eVLbtB3kJwl1Ot2UdU/j03Y6raDYkr/B5iCl0uQJwKyy1l0yfMa7KZfNezddcGN3NszHaHMyenSvYtebTAVBo81PTvpL17oTczlGj+zBUunFXtNUsvPKTd6iQJ0tu7xYvDQrZzpOhvjtS/kpUbtJywN3FvfmH4vFMJvNaFXUsgfIZrP09vbOjuRp4cKFjI2NqW5BsCAI02rdjfs8KbVlB3lDyVwqqdqpNIvbSzwwgpi7uJFkuSBJEsHeY4wc2nlZ7yZBEHAvXIGUy+Hr6lCUyeR0GbcsKEXrThJzjB7dg6DVUTlvqWIfegpNLpshGfJhqSzPsfArkYlHkESx6G27TE7kcw+d9V377O3zqa8sruu3Wlt23d3diKJIS0uL3KFMiyklTy6XC4/Hw4EDB4oVj2w4HA5CoalVaMYrT0q0KRhHo9NhsDlIhgNyh1IUDDYnOoNRMX5B0yGbSjB8cAexkX68K9Zf0btJo9VRvWwdmUQcX9d+2Uf9Z4rJVUUunSITjxT1PJIoMnq0AzGboXrJGsWvsSkksZF+DFYHeov6bsIAyVAAo6Oi6D/TXzzXz7HBvKHy6hY777ux+Gt8QqEQDof69hAeOHCA5uZm9PrCGoqWiin/pi1cuJBDhw4VIxZZcTqd00ie8k/9SlvNciEmp1uRS1gLgSAI2LyNRIfL0/k+7h9msGMrOpOZ2vZNk9ZsaPUGvMvWkYlF8HXtK+sWnkarxVxRVdRdd+MVp1w6iXfZOjS68rxgT4f84ug+bF71WjEkQ4Gie1cNjiX5zv+ds/j37sUFXfx7KUKhEE5neXu6XYzDhw/T1tYmdxjTZso/+cWLF3P06NFixCIrLpeLYHBqy2bHkyclV54ATM5KUiF1Vp4ArNX1pCIhMvGpT0zKhZjLETh+CF/3firnLcWzcCUa7dS8m7QGI94VV5NJRBnt3FvWrUuLu6Zouicxm2Hk8G7EbAbv8qtnVeIEkI6GyKYSWDzqXDsjSRKpcPGTpy//5jjJdP6af8+r6lk3v/gJjSiKhEIhXC5X0c9Varq6umZX8tTW1saJEyeu/MIyw+l0kslkSCQmrw0627ZTduXJaK8gq2Ldk1ZvwOL2Eh0uDwPXdDzC0P5tpKIhats3Ya2avs+JVm/Eu+xqxGyG4QMvkU2V58/YXFFFJhkveAKcScQY2r8NBIHqpbOr4jROdKgXa1XdlJPzcuGs3ql4ycyzB/08cyBfva92GPj83xR28e+liEQiE5pctXHy5MnZlTypdeJOq9Vit9sJBoOT/prMuGBc4W07teueAOw1jURH+hRdfcl7N51maN82zBVV1KzYgL4A60DyLbyrMdgcDO57kWRYOct2J4tGp8Nc4Smodi0R9DG0fxumiiqql16lClf2qZLLZoj5BrGrvGVXTL1TIpXji4+cXfz79TsX4Srw4t9LEQwGcblcqhxsOH36dNlO2sEMkiexjDUWl2KquqezVgXKbtuBunVPAEZHJVqDidjogNyhXJRcNoOvcy+h08fOeDe1FfRiL2g0VM5fjrNxASOHdpalBsziriFWgORJkiTCA6cYPbKHipbFVLYuQRCU/zdaDKJDvRhsjpIvyy0lxdY7ff+xHobG8r5qNyyr5K0bSzexqFa9UywWY3BwcHYlT/PnzyeVSqmydTeue5osZzVPyn8qMLncJIO+sp/MuhSCIGCvayYyeEpx7zEZDjC4dwuSKFK7elPRTBkFQcBR20zVkjWMnepk9OjesjLTNFdWk4lHySTj0z5GNpVk9Mhuwn0n8C5bh81b/GkopSJJIpGhHuy1LXKHUjQkUSQZ8mNyFudvqnsgxv8+2w+AUafhO3cvLmkVaLzypDYOHjyIyWQq29UsMI3kyWQy0dDQoEq7gqmIxnOihHjmZUrca3chJkclYi6nqtUeF2L11JFLpxRTYZMkieDpbkYO7cJR30rVkqtK4u5sdnmoW30tIDGwdwsxX3nso9Tq9Jic7mlN3UmSRHSkj8G9L6DR6aldvRmjo6IIUZYPcX/ePNbiVqcxJuQfTDQabVEqa6Io8bmHu8mdudB/4g0tLKyZeZt98ucXCYfDqk2eFixYUNbtyGnd9RctWqRKuwKHw0E6nSaZTF7xteWw1+5cBI0Gs8ujKjfuC9FotdhqmogMyK/Jy3s3bSfmG6RmxQYcdS0lvVBoDUY8baupbF1C4PihfBUqrfwqVH7qbmrJUzaVYPTIboKnunAvXIln0Sq0ekORIiwfIoOnsNc0q7plOe6aXoy/rT/sGGbfyfzD5nyvmfteV9odbOOmzWoUix89erSsxeIwzeRp+fLlqkyedDrdpEXj43onKI/KE6hvlcnFsNc0kQz5ZV1JE/cPnfFuslK76hrZ9CaCIGCtqpuoQvXvfo7g6W5FL1K2uKtJx8KTmhrMZdKMnTrKwJ7nJ6pNFrc6HbSnSjLoJx2LYKtRr1BckqSirZwZi2Z44A9npSnfeediTEVa/HspgsEgTqezrKszl+Lw4cMsW7ZM7jBmxLTu+ldddRWHDx8udCyKoKKigkDgylNp5VZ5gvw4eDoWKdtx9smgM5qw1zYR7Oks+bnFXA7/8UP4ug9QOW8ZnoUrFDEerjUYqVq8hupl60iG/PTvfo7wwEkkUXmTiVq9EaOj4rKeT2IuR6jvOAO7nyMdC+NdsWGu2nQOkiQx1tOJs2EeWhVbM2TiUXKZFCanu+DH/vofThCO5xf/3rHRy1+tKPw5rsTY2BgVFepsPR85coSrrrpK7jBmxLSTp66uLtLpdKHjkR23243ff2XNzHnJU5lUnrR6A0ZHheqrT46G+aQjIRJBX8nOmY5FGNr/IulY+Ix3U23Jzj1ZTI4KvMvX4164kuhwH/17nifcf1JxlSjrJVp3uUx6ImmK+4fxLF6Nd9nVk3Zlny3E/cPkUklVC8UBEmMjmFweNAVemLv7eJA/7Mgn706zjq/9rTwTYT6fD7e79ElbsQkGg5w6darsk6dpPRa3tbWh0WjYs2cPGzZsKHRMsuLxeOjo6CCTyVx25855bbsyqTwB+Q32gRHstaXt35cSrU6Po2EewZ4uTE53UcvekiQRHepl7NRR7HUtuBoXKHpnmiAIWCqr8+tQ/ENEBk4RPN2NtboOm7dREYmIudJL4MQRcukUGr2BdDRIZKiPuG8Ag81F5fxlRdO5lDuSJBI83YWzaUHBkwqlEQ+MFHyaMpMV+fxDZz2dPv8386lxFX/I40KSySTRaFSVydPWrVupqqoq60k7mGbypNVqWblyJS+++KLqkieLxYLZbCYQCOD1Xlo/cX7bTrk3ywsxV1Yz1tOJmM2o2m3ZXttCZLCHuH8Iq6c4VaBcJo3/2EHS0SBVS67C7CqfC50gCFg9tVg9taQiQaJDvQwf2I7ObMHirsFSUY3eapclQdEajOgtNnzdB8ilE2RTSaxVddSs3IjBql6/okIQHe4HScJWrW6Lhlw6RToSwrJ4TUGP+9Nn+zkxnLfKWDvPwXtvkOf76PP5cDqdGAzqa0W/9NJLZV91gmkmTwDr1q1j9+7dhYxFMXg8Hnw+3+WTp9y5gvHyeQLWm63oLTbi/mFVe+BotFqcjQsI9nRjcXsLPnGUDAXwde3DYHVQ2765rPU2RrsLo91FResS4oFhEoFhhvpOoNHpMVdWY6mowmB3FfU95tIpUpEgibFREoERctkMuUyKytYlmCurFaEdUzpiLkeot5uK1iWKrn4WgphvAKOjAq2hcFWhAX+S7z2Wn9TVnFn8q9XIc233+/14PMXxrpKbjo4O1q1bJ3cYM2baV6S1a9fyta99rZCxKAa3282pU6cu+5pyrTwB2KrqiY0OqDp5ArB5Gwj3nyI63Ie9pqkgx5QkkVDvccL9J3E1L8Je26ya9pFGp8NWXY+tuh5JzJEMBYgHRgicPEw2mUBrNGO0OTBYnRhsDrRGEzqDCUGrm9T3QJIkxDNJUTaZIB0Lk46GSEfD5NJJdCYr5goP7kUr0RnMDHS8cEbTMpc4TYbIYA9avRGLW50LgM8lNjKArbYwf9OQ/928/5FjpDL56/oH/qqRNa3yVTl9Ph9Lly6V7fzF5PDhw/z93/+93GHMmGlfla666io6OzvJZrPoVLYzajK6p3OTJ10ZaZ4ALJ5axno6yaaS6IwmucMpGoKgwdW8kLETR7BW1c9YA5JNJfB17SOXSVOzcoOqW0iCRou5ogpzRRWQXy8znuikoyGiI/3k0gkkUUTQaNAajGj1JgStNp9ICQJIEpIkIeWyZNOpvM+UJCJotGiNJgxWByZHJY66FgxWx8vayAarg0RgGJuK97IVilw2Q7jvOJ7Fq1WTzF+KTDxKOh7FWsAk8ZkDfrYczk9Z17gM/Mdt8wt27KmiZr1TKBRShVgcZpA8LV6ct6nfvXs369evL2RMsjMZ3VM5+jyNozOaMDkqifsGcdS3yh1OUbG4awj3nyQyeApnw/QviDHfEIFjB7B4aqheunbWVUO0Oj1ml+e81TLjiVHuTGKUy6Tyi5klEQkQyCdRGq02n1wZTGj1xkkv6LW4vWfay3PJ05UI953AYHMWbfWPkoiNDmCprCqYZjOWzPLF35wVif/n29twWOT7+1az3mnr1q243e6yF4vDDJKncdH4tm3bVJc8wZV1T+Xo83Qu1qo6woOnVJ88CYJARXMbI0f3YK2qQ2c0T+nrxVyOsZNHiPkGcS9YXjTxeTkiCAKCTo9Gp0dvKbwLssVdM2HqqebhhpmSiUeJDPbgXaG+6/CFSJJEbHSAitYlBTvmd/+vh5Fg3nbnNSvd3Ha1vOts1Kx32r59O1dddZUqqqMzKpmoWTR+Jb+n8ytP5feLYHF7ySZipOMRuUMpOiaXG4vbi//YwSktDU7HIgzte5FMPEJd+6a5xKnE6M1W9GYbcZX7ks0ESZLwHzuArUYZNhPFJhUJImYzmCsKk1x09kf5xfP5xb8mvYZvvaNN9hu7Wv2dAPbu3asKsTjMMHlau3YtBw8eLFQsiqKqqopgMHhJI9ByFowD+UmqimpiIwNyh1ISKluXkIlHiI70XfG1kiQRGexhaP82LG4v3hXr0ZlKtxB0jrOMt+7muDiRgVPkMmlcTfIYOZaa2OgAFk8tgmbmHlaiKPG5h7rJnbmU/79bWpjvlffvPJFIEIvFVJs8qcFZfJwZ3fXPFY2rDbPZjN1uZ2Tk4k+96Vx5t+0ArNX1xEb7kSTxyi8uczQ6Pe4FKxg7efSy62lymTSjR/cQ6jtO9dKrcDUvUvViVaVj8dSQDI4i5tR3jZkpmXiU4Olu3AtXqt4QE/It9PjoANbqwuhlfvvSEAd68pX3RbUWPnpzS0GOOxOGhoaorKxUpd4pHA5z4sSJueQJYMmSJeh0Ol588cVCxaMoampqGBq6+Ib3chaMj5OfpBJIBEblDqUkmCuqsLhr8B87cNH2XTLkZ7BjCwC17ZuLsjNrjqmhN9vQGs0kxmbH7+hkkSQJ35l2ncmhzv1nFxL3DaI1mjDaZ/5+A5E033j05MTH3717MUa9/NfxoaEhamrUaTXx1FNPUV1dTX19vdyhFIQZ/bZotVo2b97MY489Vqh4FEVNTQ3Dw8OI4ssrM+VsVTCOIAjYahqJDJ2WO5SSUdm6mEw8RnT4bPtOkkSCPV2MHN6Ns2E+VYvXlLXppZoQBAGLu2audXcB4f6TiJnMrGnXAUSGe7HVNBVEk/S1358gkshXM9++qYbrl1bO+JgzJZvN4vP5VJs8Pfnkk1x//fWya8oKxYxT7Ve96lVs3bq1ELEoDpfLhVarvahw/PzddvI/sUwXW3UDyZCfTDIudyglId++W87YqSNkUwmyyQTDB7YT9w9Ts3KDqkwv1YLV7SURGEESc3KHoggy8Sih3mO4F66YFe06gHQsTCYWxlY185bdzu4gf9qVl2O4LDq+8jZlJKAjIyNYLBZstsJPriqBl156iVe96lVyh1EwZnzXv+6669izZ48qdU+CIFyydXeeYLwMp+3G0RlNWCq9RAdnT/XJXFGF1V3LyOHdDOx9Ab3FTs2qa1RtelnO6K0OtHoDiTGf3KHIjiRJ+Lr3Y69pmjXtOsi7p1ur6mZsWZHOinzu4e6Jj7/wlgVUO5VRZVZzyy4ajXLgwAGuu+46uUMpGDNOntrb2wFUr3u6UCNT7tN252KvbSY60pc3OJwFiLkckiSRiUewVNXiXrB81jzBlyNzrbuzhPtPIuayOJsWyh1Kychl0sRGB7DXNs/4WD95uo+ekfzAyPr5Dv7+emXobyRJYnh4WLXJ0xNPPIHH42H+fPmc2wvNjO/6Op1O1bonj8dDKpUiEjnfD6lcFwNfjPyCTRMxn/ptC9KxMEP7tpJNxXEvWkl8dJBUJCR3WHNcAYvHSyIwjHQR/eFsIRnyE+o9hmcWtesAYiP9GGzOGVeGe30JfvB4vsKu1Qh8711L0Mi0+PdCxsbGAKioUGc18cknn+S6665TlSSiICWTG264gS1bthTiUIpDp9NRVVX1stZduTuMn4sgCNhrm4kMnJqSiWQ5IUkS4cEehva/hMVTi3f51diq6nE2LWD06G6y6aTcIc5xGQw2F4JWRzJ0aeNaNZNJxhk9upeK1iUFmTYrFyRJJDzYM+OqkyRJfOHXxyau2x9+TSOrmu2FCLEgDA4OUl1djUZT3l2MS7Ft2zZuuOEGucMoKAX5SalZ9wQXtyxQi2B8HFt1HWImo8qR8FwmzeiRPYT7TuS9m5oWTng3OepaMTndjB7ZMydIVjD51p2XuP/i1iFqRsxmGT2yG2tVHfaa2bXnLzY6OPGznwlP7vPx4tF8dae+0sin3jSvEOEVjOHhYWpr1bnBIBwOc/DgQVXpnaBAyVN7ezuCIKh26s7r9RIMBkkkzpornmdVUOZtOwBBo8Ve10K477iqqk/J4BnvJkGgtn3Ty7ybBEHAvWA5AP7jh1T13tXGuO5pNpi6jjMuENfqjVS0LpY7nJIiSRLh/hM46ltnZFQbTWb50m+OT3z8zbe3YTcrZ7F3NBolFotRVVUldyhF4cknn6Sqqop585SVsM6UgiRPWq2Wa6+9VrW6J5PJhNvtZmDgrCZITYLxcew1jWTiUVLhgNyhzBhJFBnr6WLkyG6cDQuoWrz6kt5NgkZL1ZI1JIM+IgOnShvoHJPG6KgAQSAVGpM7lJIROt1NJh7B09Y+65zuE4ERxEwGW/XMRN3f+XMPvnB+zdZN7W5uXausJKWvrw+v14ter87l12rUO0GBkidQt98TQENDA729vRMfn9u2M5Spw/iFaHR6bLXNhPpOyB3KjMgm4wwf3E4iMEzNyo3Ya69srKczmKhavIbg6W5Vti7VgCAIWCpnT+suNjpIeLCHqiWzz7RVkiRCfcex17fMaI/dkd4Iv3whv/jXbNDwX3ctVtRNXJIk+vr6aGhokDuUoqE2f6dxCnbXV7vuqa6ujkgkMjF1pybB+Lk46ppJhQOkouU5gRYbHWSgYyt6q52alddgsE5eFGq0u3AvWM5oZweZeLSIUc4xXSye8daduturqWgI/7EDeBatwmBRjrC5VKRCAbLJOHZv07SPkRMlPvdwN+KZX5V/u3UerdXmAkVYGMbGxkilUni9M9N0KRW16p2ggMlTe3s7Go2G559/vlCHVBR6vZ6amhr6+vJrPdRkVXAuWr0Rm7eRcJlVn8RcFn/3AQInDuFZuAL3/Ol5N+VFuU2MHNlNLpspQqRzzASToxJJEklFgnKHUjRy6RSjR/bgbJyPpbJa7nBkIdR/HHttMxrd9LVJj7w4yKHT+YegJfVW7r1p+olYsejr66O+vh6tSq0nHnvsMTwej+r0TlDA5Emr1XLjjTfy29/+tlCHVBwNDQ309fUhSZIqNU/jOOpbiQdGyqb6ko6GGdz3IplkjNr2TVjcMzOaczUvQm+xMXp4F2JOnZXUckXQaDBXVqu2dZfLpBk+vBOTsxJHvfpuOJMhFQmSCgdnZE/gC6f5zz+ev/hXafIKURTp7+9Xdcvu0Ucf5aabblJUq7RQFPS36dZbb+Wpp54q5CEVRXV1NZlMhkAgoLppu3PRGc3YvA2M9XTJHcplkSSJ8MAphg68hNVTi3f5enTGmZflBUHAs6gdQaNl5PDuWeO8Xi6cnbpTV+tOzGYYObwLndGMe8EKVd5wroQkSYz1dGKva5mRzutrvztOLJn/u33nK2p5xWLleWONjo6i0Whwu91XfnEZIooizzzzDLfccovcoRSFgiZPN910E11dXRw7dqyQh1UMWq2W+vp6+vr6VOfzdCGuxgUkgz5SEWVONuUyKUaP7Cbcf5LqZWvPeDcV7maj0eYn8EBi9OicB5SSMLvciNkM6WhY7lAKhpjLMnJ4Fxq9gaq2dgSVmiVeiWTQRyYWwVnfOu1jvNQ5xl/25Ic+Kq06vnyHMlfZ9Pb20tDQoNokedeuXYyOjqrOHHOcgv6Fut1u1q9fz0MPPVTIwyqKhoYG+vv7SWXP3kzVJBgfR2swYq9rYexUl+Ke8BNBP4N7tyJoNNSu3ozJUVmU82i0OqqXrEXMZRk9uncugVIIgkaLuaJKNa07MZdj5MjuvGVG2+oZTZeVM+NVJ0fDvGkvAE5lRO7/9dmH9y/dsRCPXXmTiplMhqGhIRob1Wt6+vDDD3PjjTdisVjkDqUoFPzx5o1vfCN/+ctfCn1YxVBZWYlOpyMWT098Tq+wXnqhcNa3kolHSAaVsc0+793UyeiR3TibFuBpW412hlvWr4RGp8O7dG3epXwugVIMVk8Ncf/LF3aXG2I2y8jhnSBB1ZI1s2pn3YXEfYOImQyOGWidfvRUL6dH82bG1yx0cvcr6goVXkEZGhrCarXicMxsX5+SeeKJJ7j11lvlDqNoFPyu//rXv54dO3YQCpXnqPuVEASBhoYGoon8LjSNkF8yqUY0Oj3OhvmM9XTKfpPKJOMMHXiJRGCEmlUbsddc2bupUGh0erzL1p3RpOyeE5ErAJOrilw6RSYeufKLFUr+92kngkZD9dK1aLTKcb0uNZIoEjzdhatpwbQrbz2jCf77ifziX51W4LsKWvx7IadPn1a1ULy3t5eDBw9y8803yx1K0Sh48tTW1kZjYyOPPPJIoQ+tGJqbm0mk8jdQnQr1Tudir21CzGSIjQ5c+cVFIjY6wGDHVow2Z967SQbfG41OT/XSdUiSxMjhXYgq9TMrFzTa8dbdsNyhTItcJs3wwR3536slV83qihNAdLgXQdBgnaabuCRJ3P9wN5kzFjL3/nUTKxpthQyxYESjUQKBgKpbdg899BDt7e2q3dcHRUieID9194c//KEYh1YEVqsVSchf7NTk8XQxBI0WV9NCgqe7Sz51Juay+Lr3EzhxGM/ClVTOXybrTUaj01G9dC2CRsPwoR3k0inZYpmDsl0UnE0lGD64A63RTNXiNbNW4zSOmM0Q7D2Gq3nRtFfQPLZ3lO1dQQAa3Sb+7Vbl2jz09PRQW1uLyWSSO5Si8ac//UnVLTsoUvL0hje8geeff161buMAaPJaGzWKxS/EWl2PVm8g3F8648x0NMRgx4tkk4kz3k3KcODVaLVUL7kKncnC4L4Xy9aJXQ2YK6rJJOJl40cGkAwHGNz3Ika7a1ZP1Z1L8HQ3Bosdc+X0/sYj8Sxf+e3Zxb//dVcbVpMyE9JcLsfp06dpbp6+rkvpxGIxtm3bxhve8Aa5QykqRfnLveaaa5AkSdWeTznySZNKteLnIQgClfOWEu4/QSYZL+q58t5NJxk6sB1rdR3e5VcXxLupkAgaLZ5Fq7DXNjF8YDux0UG5Q5qVaHQ6zC5P2VSfIsO9jBzahatxAe4Fy+cSJyAdCxMd7qVy3tJpaxj/688n8Ufy2wDesMbDG65S1uLfcxkcHESv1+PxeOQOpWj8/ve/p6qqihUrVsgdSlEpyl+vTqfj5ptv5te//nUxDq8IUpl8b10rzY7pK6PdhbWqnrETh4t2jvxait2EB05RvWwdrsYFivVAEQQBZ8N8PG3t+I8fZKxHeZYOs4HxXXdKRpJEAicOEzzVSfWSq2bknK0mJEkicOIw9tpm9Jbp6ZMOnY7w8Nb8w4vFoOGbdy0uZIgF5+TJk7S2tir2ulYIfve733HLLbeo+j1CkZIngFtuuYWnn366WIeXnUwu7zCuFXJFr8YoBVfzIlKRIPFA4W9WiaCPwY6tCBotte2bMTmU5wh8MSyV1dSu3EjcN8jo0T1zQvISY66sJh2PKPZvMJdJM3JoF8mQn5pV12ByqdNNejrERgfIJuM4GxZM6+uzOYn/+FUX488sn37zfJo8ytURhUIhQqGQqoXioijy3HPPqb5lB0VMnl7zmtfQ19fHnj17inUKWRl3GDfodUQHT8scTWnQ6g24mhcxduJIwcTjkigydqozvwi1aSGetvaiezcVGr3FRs3KjUi5HEMHtin2Rq5GtDo9Jqdbka27dDzC0P5tCFotNSs2ojep0yxwOojZDGOnjlLRsmTay38f2jJAZ38MgOWNNj78GmUnJSdOnKChoQGDQXmmnYXiySefJJlM8spXvlLuUIpO0ZInh8PBzTffzIMPPlisU8jK+G47g9FAdLh31nj/2LyNaHT6gojHM4lY3rtpbJTaVddgr2ks21KvVm+getlaTE43Q/teJBn0yx3SrGF8152SiAdGGNqf37lYtXjNtBMEtRI8fQyDxY7FM70l3iOhFN/686mJj79792JFmxWn02n6+/uZN0+5U4CF4Mc//jG33XabqhPEcYr62/b2t7+dP/zhD4iieOUXlxGSJE34iRgNerQms6w+SKVEEAQq5y/Li8dnMOUUGx2YmDqqXbVx2poHJSEIGirnLaWipY2RI7vzOqg5R/KiY3FXk46GyKYScoeCmMsROHEEX2cH7vnLz4zfl+cDQbFIRUJEh09TMW/JtL83X/ntceKp/N/Wu6+rY9MiVwEjLDw9PT24XC5VO4qnUin+8pe/cOedd8odSkkoavJ00003EY1GeeKJJ4p5mpIznjhB3ufJUdtMeODUrBEMG+0ubDVN+Lr3I0lTS4zF7DneTYtW5qdsVOZzY/M2UrNyA8mx0Tk7gxKg1RsxOipkrz4lw2MMdmwhHQ1Su+oarFXqNQicLpKYw9+9H0fD/Gmb3W49EuCJjvzKKI9dzxffMj3NVKkQRZETJ06ovur0yCOPYDabZ0XLDoqcPBmNRm6//XZ++MMfFvM0JWe8ZQeg12qwVtUj5bIkiiCkViqupkWI2Szh/pOT/ppUNMTgvq1nvJs2Y5mmr0s5YLA6qFm5EYu7huEDLxHs6UJSWQVWSVjdNbLpnsRcjsDJI4wc2om9pgnvig2qqKQWg+DpYwgaDc766SUSyXTuvMW/X7ljIW4FLv49l97eXnQ6nardtgF++tOf8ra3vQ3NLLHgKPq7fPvb385jjz1GKqUeN+ZxsTjkTTIFjQZHXSuhvhOzpvqk0WrxLFxBqPcY6SvsF5MkiXD/SYYPvIStuuGMd5Nyp2IKhaDR4GpaSM3KjcTHRuaqUEXEXOklFQ6W3PV9otoUyVebHPXqHkOfCalIkMjgKdwLV07b4+q/n+yl35/fK/qKxS7uulbZCYkkSXR3d7NggXJtVwpBMBjkmWee4e1vf7vcoZSMoidPmzdvxmq18tBDDxX7VCXjvMrTGZGiraaRbDJOMjR7hMJGRwX2mmb83Qcu2b7LpVOMHN5FeLAH77KrcTbOV/VF5GIYrA5qV16Dxe2dq0IVCZ3RhNHuLIqNxsU4t9pkq2mcqzZdgfF2nbNhPgbr9Np1J4fj/OipXiD/0Prdu6evmSoVg4OD5HI5VdsTQF4o3traysqVK+UOpWQUPXnSaDTceeed/OxnPyv2qUrG+ZWn/LdQo9Vhr20m3Fe6FSZKwNm0EDF38fZdYmyUgY4taLQ66to3YSwT76ZiMFeFKj6WErXu8tWmraTOVJuc9fMUfxOXm3y7ToujYXrtOkmS+PzD3WTP6E3/+aZmltRbCxliwZEkia6uLhYsWKD6VtZDDz3EO97xDrnDKCkl+YneeeedPPfcc/j96qjKnF95OnvRtNc2k4oESUWCMkQlD+e172L59l3eu+koo0f3UtG8CE9bO5oy824qFhdWoXxd+8jO+UIVBIvbSzIUIJdJF+X4mUSM0aN789UmbwM1c9WmSZGKjJ1t101z8e+fd4+w61j+YaPZY+Jfbm0tZIhFYXR0lEQioeo9dpCfJNyxYwd33HGH3KGUlJIkT8uXL2fBggX8+Mc/LsXpik46dzZ50p2zGFirN2CvaSI0y6pPRnsF9rpWfJ0dpGLhvHdT0EftqmuwecvXu6lYjFeh6la/AgSBgb0vEDhxmFxGPbpAOdCZLBisDhKBkYIeN5tK4j92kMGOLWh0eurWvAJnw1y1aTKI2QyjnftwNi6cdrsuHM/w1d+dvaZ++52LsRiVP6Hb3d3NvHnz0Knc4+vBBx9k48aNNDU1yR1KSSlZLfEd73iHanRPF2vbjWOvayEZHL2iiFptuJoWIEkiQ+PeTSvV4d1UTHQmM56FK6lZeQ3ZZIL+3c8RPN09t+JlBljc3oK17nLZDGOnOhnY8zxiNkNt+2bcC5bPimGHQiBJEv5jB9BbbDjqp18p+s9HTzIWzS/+ffO6Km5qV/5S3UAgwNjYGK2tyq+QzZTf/OY33HXXXXKHUXJKljzdcccd7N69m5MnJz/arlQu1baDvHDVWlU/q7RPYjaLv/sAuUwaQaPBYHOqzrupmBisdqqXXkX10rUkg3769zyX9w2bM9icMhZ3DYmgDzGbmfYxxFyOUN8JBnY/Rzoawrt8PVWLV6M3K1tjozSiQ6dJRYJ4Fq6YdpVu/6kwj2zLJ8M2k5av39lWyBCLRnd3N62trap32t67dy/d3d3cdtttcodSckqWPNXX17N582a+//3vl+qUReNylScAR30rMd/QrNhxlorkvZty6RR1q6/Fs2gVgROHyCRicodWdpgclXhXrMe9YDnR4V7697xAdKR/ykaksxm92YrebCMxNjrlr5VEkchQLwN7niPuG8TT1o53+dUY7c4iRKpu0tEwY6c68SxahVZvnNYxsjmJzz3UPfHxf9w2nwa38qt+oVCIkZER5s+fL3coRecHP/gBN910Ey6XS+5QSk5JRwDe/e5384tf/KLs17VcrvIE+Qu4taqW0Onul/2bWpAkiVD/CYYPvoTN20D1snXojCYslV5s3kZGO/fOVU6mgSAIWCq91LZvxtW0kNDpbvp3PUeo73jRhNBqY6qtu1w6RfB0N/27niXcf5KK1iXUrLoGs0v57SElImazjHZ24KhvxeR0T/s4v3yhn66B/EPYqiYbH/irhkKFWFSOHDlCS0sLJpPyE72ZkE6n+fWvf83f/d3fyR2KLJQ0ebrtttsIhUI8+uijpTxtwbnQYfxiuBoXEvcPkY6FSxVWyRj3booOnsa7/GqcDed7N1U0tyEIGsZOHpUxyvJGEARs1fXUXfVKKuctITHmo3/XM/iPHZx1erqpYvHUkBgbveKy7nQ0hK97P327niUVCeJesJy6Nddi9dTOicGniSRJBE4cQms04myc/tqUobEk3z6z+FcQ4HvvWoLuEtdaJeH3+/H5fCxatEjuUIrOz372MwwGA3/9138tdyiyUNLfRpPJxN133813vvOdUp624Jzbtjt32u5cdCYztpomgj1dpQqrJEx4N+n01LZvwmh/uXeToNHgaWsnNjpAdKRfhijVgyAIWNw11KxYT82KjUiSxNC+Fxna/xLRkT7E3Fx170L0Zhtao/mirTsxmyUy1MvgvhcZOrAdQaOhrn0T3mXrMFdWzyVNMyQydJpE0Idn0aoZfS+//NvjJNL5h9T3XF/P+gXKb51KksThw4dZsGABRuP0WpXlxIMPPsh73vMetNrZqW8t+Qzle9/7XlasWEFvb2/Zuq6ea1Uw7jB+MZwN8+nf/SzJUACTs7IUoRUNSRQJ9nQRGTpN5bylWKvrL3tx1JsseNraGT26F73ZitHuKl2wKsVgc+BZuIJcSxux0QHC/ScJnDiCraoOq7cBg9Uxd/PnbMIZ9w9j9dQiSRLpaIjocB+x0QH0Zis2byPWqto5/7ECkgj6CJ7qxLtsHTrD9FtWzx/y8/T+vCdgtUPP/Qpf/DvO8PAw0WiUDRs2yB1K0Tl06BA7d+7k4YcfljsU2Sh5HbStrY1NmzbxzW9+s9SnLhgX7ra7FFq9AUf9PII9nWW98y6TiDG0fxvJkP+Md1PDpG7S5ooqXM0LGT2yh2wqWYJIZwdavQFHXQu17ZvxLl2LKOYYPrCd/l3PEjh+iMTY6KzXm5krPMT9w/i7D9C/8xmGD+0EwLtiPbXtm7DXNs0lTgUkk4jh6+ygct7SGW0SSKRzfPGRs4t/v/a3i6iwKv/nNF51amtrQ69Xfrwz5Rvf+AY333wzdXV1cociG7K4d/3DP/wD9957L/fff39ZlvzO1zxdPolw1LUQGewhERjB4vYWO7SCIkkSsdEBAscPYatppKJ50ZQtCOy1LaRjEUaP7sG7fD2aMvx5KxVBEDA6KjA6KpDmLyMZChAPjOA/dhAxm8FcUYW5shpzRRVavbpHpiGvxYuPjZAIjJAM+kCSyGVSuBetwuSomPYy2jkuj5jNMHpkN9bqemzemYm6H3z8NAOBvFns9UsreNs1NYUIsej09vaSy+VoaWmRO5Sik0wmeeSRR/jFL34hdyiyIsvV5NZbbyWTyfCrX/1KjtPPmIstBr4UGq0OV+OC/DLYMqo+idkM/u79jJ06SlVbO5WtS6bl3SQIAu75yxAEAf+xA2X1PSgnBI0Wc0UV7vnLqF973cTqkMjAKfp2PM3QgZcI9Z0gHY+o5mcgSRLpWJhQ73EG92+jb+czRIf7MNpd1Ky6BnttMxq9AbPLPZc4FQlJkvB17UNrNFPRMjMPpuODMX78dB8ABp3Ad965uCza0LlcjqNHj7J48WLV77CDvNbJ5XJx4403yh2KrMhSeTIYDNxzzz18+9vf5m1ve5scIcyIybbtxrF5GwkPnCQ20j/jJ7NSkIoE8XV1oDNaqG3fNCP9AuRv7FWL1zC470XC/SdwNqjf/0ROBEHAYHNgsDlwNS0km0qSOFORCfV2A2f+3erEYHNgtDnRma2KvlFJkkgmHiMdC5GOhklHQxO7FE0uN3ZvA+bFa9Aazgp1rVU1jBzahTRfnEueikSwp4tMIkbNqmumvbcO8knY5x7uJifmr633va6FtrryMCU9deoUer2ehgblX9sLwQ9+8AM++MEPzopE8XLItnTnnnvu4f7772ffvn2sWrVKrjCmxVQqTzC+y2wRY6c6sVbVKtZ9W5Ikwv0nCfV242xciKO+tWA3VK3BSNWSNQwf2I7OZMHqqS3Icee4MjqjCXtNE/aaJiRRJJOITiQgkaHTBGJhziZUDgy2fFKlM1pkabOKuSzZZOJMghSe+F8QzsTnwFbThMHmQG+2XfJ31GBzIWi1JEN+zBVVpX0Ts4DIUC+RodPUrtyIdob6sUd3DLP3RN7WZV61mU+8oaUAERafTCZDV1cXa9asUfTDR6F49tlnOXbsGO985zvlDkV2ZEueamtreeMb38hXv/pVfvKTn8gVxrSYjFXBhVg8tYQHThHqO4GraWGxQps22XQSf9d+sqk43uXrizIdZ7Q5qWprZ7SzA41OP2dCKAOCRpNPQKwOOFMFnajqnElSokOnScciSGIOQatDazDm/9Mb0RlMZz8+8zmN3pC/cQjCmf8954FCEvNtQklCkiTETJpsOkUunSSXSZFLX/BfJomUyyFotBPVsckkShd9r+dM3c0lT4Ul7h9m7OQRqpeunfEOy2Asw9d+f/7iX7NBmQ+YF9LZ2YnD4aC6ulruUErCAw88wNvf/vZZ6Sh+IbKue/7whz/Ma17zGoLBYFn9MM6zKpikcZsgCFTOW8rwwR1Yq+vRmyzFCm/KJAIj+I4dwOR0U7t4dVGnkMyV1VTOX8bo0b351Rc25fu3qB1B0GCw2s/bei9JEmI2k09yJhKb/P+mImPnfU6awsYAQaM5k3iZ0OrzCZjBakdb4TnvcxqdviBP8ha3l9HODiqlZbOiMlAKkqEAvq59eBatKogFyzf+cIJQPG9o+pb11bxm5fRdyUtJOBzm1KlTvOIVr5gVv1t9fX089thj7N69W+5QFIGsydPGjRuZP38+3/zmN/nXf/1XOUOZEldaz3IpjHYX1qra/BPbkquKEdqUkMQcYz1dRId6qZy/DGtVXUkuArbq+gmX8poVG+YWrioQQRDQ6g35Kb3L/HgkSconT5KU38F3psIEEiCcU5HS5P9XoynpjcboyN/cU+HAjFaFzJEnHYswemQ3Fa2LCzI93HEixO+2DwPgMGv5Wpks/pUkif3799Pa2orD4ZA7nJLwwAMPsGHDBpYtWyZ3KIpAVsWXIAh85CMf4Qc/+AHZ7OVXKSiJKy0Gvhyu5jZS4THigZFChzUl8t5NL5EKBaht34TtCqaXhcZR34q1qo6RwzvJpVMlO+8chUUQBDRaLRqdLp9sGYzojCZ0RjM645kWn96ARqdDo9WW/Al9fFdg3Df5XXdzXJxsMsHI4Z3Y61ux1zTN+HiZnMhnHz67//Ozt8+nrqI8nLn7+/uJxWKzYg0LQCwW48c//jH33nuv3KEoBtnl8m9961uBvIK/XJiKz9OFaPWGvHj85GFZjAwlSSI63Mdgx1ZMTjc1KzfKUvkRBIGKlsUY7RWMHN6FmM2UPIY5ZgcWT173pBaLBjnIZdIMH96JudJbsGnZnz/Xz/HBOABrWuy878by2DiRyWQ4ePAgy5YtmxWGmJA3xayuruZ1r3ud3KEoBtmTJ71ez8c+9jEeeOABxCloJ+TkvMrTJKbtLsRW04hGqyfUd+LKLy4gYjaDr2sfYz2dVC1eTUXrYllHuAVBwL1gBRq9gZHDu6+4yHWOOaaDyVGJJImkIkG5QylLcpk0w4d2YLDYqZy3tCDVw4FAku/+Xw9wdvGvVlMeuqHOzk7sdjv19fVyh1IS0uk03/72t/nkJz856+0JzkUR34l3vetdBAIBfvnLX8odyqSYSeUJzojH5y8j3H+STDJeyNAuSSoSZLBjK2I2Q137ZsVMHwkaDVWL1yBoNPkK1FwCNUeBETQazJXVxP1zrbupImYzjBzaic5omfGy33P50m+OkTyz+Pf9Nzawdl556IbC4TAnT55kxYoVs0IkDvD9738frVY70SWaI48ikieLxcK9997LV77yFblDmRTnTtvpplF5gjPicU9ePF5MJEki1Hec4YPbsdU2Ub107XlGgkpAo9VSteQqQGDkyG7E3OzeyzZH4Rm3LJhr3U0eMZth+NDOvEdbW3vBqtTPHPDx3MEAADVOA5+9vTwW/85Gkbgoivznf/4nH//4x9HpZJ0vUxyKSJ4A3v/+93Ps2DH+/Oc/yx3KFZmqw/ilcLUsInVmH1kxyKaSjBzaSXS4D+/y9Tjr5yn2aUmj1VK99CqQpLkK1BwFx+xyI2bTZ8w257gSE4mT3kDV4tUFS5ziqRxffOT4xMcP3LkIp6U8bsp9fX1Eo1Ha2spjIrAQ/PznPycYDHL33XfLHYriUEzy5HQ6ed/73sf9998vdyhXZKZtu3G0eiOuljYCxw8VXDAdD4ww2LEFrcFI7apNRTG9LDQarY7qpWtB4IyIfC6BmqMw5Hf/Vc9N3U2CXCbN8MEdaPXGM4lT4Qwrv/9YD8PB/HTtjcsrecuG8liWnkqlOHjwICtWrJg1InGAr3zlK9x7772YTDNb0aVGFJM8AfzTP/0Tu3btYuvWrXKHclmmup7lcti8jejNVsZOHp1pWEDeuylw4jC+rg4qWpfgWbQKTRmVWzVaHdVL1iIImryNwdwU3hwFwuqpIe4fmmvdXYZcOsXwoR1ojeaCJ07dAzF++mx+8a9Rp+HbZbL4V5Ik9u3bh9vtpq6uTu5wSsYf//hHTp48yfve9z65Q1EkikqevF4vd999N5/97GflDuWypArUtoOzE2cx/yCJsdEZHSsTjzK4fxupSJDaVXnvpnJkXAOl0RsYPvAS2VRS7pDmUAEmVxW5dIpMPCp3KIokk4gxdOAl9GZbQTVOAKIo8bmHuhmXi37ylhYW1ihny8LlGBgYwO/3s2pV4QTz5cAXvvAF3v/+988afddUUVTyBPCxj32Mp556in379skdyiUpZOUJQGcyU9GyGP+xg9Nq30mSRGS4l8F9L2J2eVTh2q3RaqlavBqjzcXQgW1zN7w5ZoxGq8Vc4ZmbursI6WiIoQMvYa6szk/VFXgk/Xfbh9h3Kq83W1hj4b7XtRT0+MUimUyyf/9+Vq5cidGorEGbYvL888+ze/du/vEf/1HuUBSL4pKnlpYWbr/9dv7jP/5D7lAuyXmLgQvkTWLzNqK3WAlMsX037t0U7OnKeze1yOvdVEgEQUPlguVYq+oZOvDSnE/PHDMmP3U3lzydSyLoZ+jgDhx1rfnrR4GrK4Fomm88enLi4++8czFGvfKvUePTdR6PZ9Z4Oo3z2c9+lne/+92zZuHxdFDkb/AnP/lJ/vjHP3Ls2DG5Q7ko45UnrUZAU6Dkabx9F59C+y4VHmNAgd5NhUQQBCqaF+FsXMDwwR0zbm3OMbsxV1SRScTnKplniPkGGT2ym8p5S3A2FGca9+t/OEn4zOLft230csPymS8TLgX9/f34/X5WrlwpdyglZe/evTz33HN89KMflTsURaPI5GnZsmXcfPPNfPKTn5Q7lIsyXnmaylLgyaAzmqloWYL/2IHLtu8kSSLUe4zhQztw1DYr0rup0DjqWnAvXMHo0b1ER/rkDmeOMkWj02N2eYj7h+UORXYigz34uw/gaWvHVt1QlHPsOhbk0R3577XTrOOrf1seu+CSySQHDhyYde06gI9//OPceeedNDc3yx2KolHsGNbnP/95Vq5cyd69e1m9erXc4ZzHeOVpqkuBJ4PN20DcP0Tg5BE8C1/+xJNNJfF17yOXSuJdsQGjzVnwGJSK1VOLRqdn9OheMvEYruZFs0rAOUdhsHi8RAZ6cDYWZkdbuSGJImMnjxDzDeJdtg6jo6Io58lkRT5/zuLf+9+ygBqX8hOR2dyue/bZZ3n++efp7u6+8otnOYqsPAG0tbVx1113cd9998kdyssYdxjXzXDS7mLk23fLifuHX2aeGQ8MM9ixBZ3RnPdumkWJ0zhml4falRuJ+4cZPbJ7bqHwHFPGXOklHY+UbDWSkhhf8JsMj1G76pqiJU4AP3mmj5PDCQDWzXPwnleVRyIyW9t1kK86feADH6ChoTiVSDWh2OQJ4FOf+hRbtmzh6aefljuU85ho2xUheYJ8+65y3lL83fvJppLneDftz3s3LVxZVt5NhUZvsVGzaiOSJDG0fxuZREzukOYoI7Q6PSanm8Qsa92lYxGG9r2IVqenZuUGdKbiWQX0+xN8/7HTAGgE+N67FpfF4t9oNMq+fftob2+fde26Rx55hKNHj/KJT3xC7lDKAkUnT/X19Xzwgx9U3A9zvG1nKIBNwaWwVddjrqxm9OhuBjpePOPddE3ZejcVGq1OT/XSqzBVVDG0fxuJoE/ukOYoIyxu76yauov7hxk6sA1rdT2ettVotMV7+JIkift/fWziOvmh1zSyukX5XkG5XI5du3bR1NREbW2t3OGUFFEU+bd/+zfuu+8+KivLQ9AvN4pOniBfRuzs7OThhx+WO5QJMkUSjJ+LJEkYrE7S0TAanU4V3k2FRhA0VLYuoaJlMaNH9hAeODXnHj3HpLBUeklFQ2RTCblDKSr54ZLj+Lr24V6wAlfTwqLrBJ/e72frkTEAal1GPvPm8tCWHT58GIClS5fKHEnpefDBBwkEAnz4wx+WO5SyQfHJU0VFBZ/4xCf493//d3K5nNzhAOdqnorz7ROzGXydHYT7jlM5fxmZWIRkeKwo51IDNm8D3mXrCPedwNfZMaeDmuOKaA1GjPYKVU/d5TJpRo/sJjLcS82KDVg9xa+mxJJZvvSbsxYz/3nXIuxm5UsMBgcHOX36NOvWrUOrLdxKmnIgnU7zuc99jk9/+tNYLOXh+q4EFJ88AXzwgx9kbGyMH/zgB3KHAhRX85QMjzHQsQVJzFHbvgl7TRMVrYvxd+0jl04V/HxqweiooHb1JsRclsGOrXOGmnNcEYunRrXJUzLkZ7BjC4JGQ137Jgy20rTNvvOXHkZCaQBeu9LNm9cp32QxHo+zd+9e2tvbsVpnX3X/K1/5Cnq9nrvvvlvuUMqKskieLBYLn/nMZ/j85z9PKiVvApETJXLieNuucN8+SZII9h5j5NBOHHUtVC25asK7yeZtxOisxNe9f64tdRm0eiPVS9diq2li+OAOwv0n575fc1wSS6WXVHhMVQ8lE9eRw7txNszP65t0+pKcu7Mvyi+e7wfApNfwrXe2Kd5KRBRFdu3aRX19/ayzJQAIh8M88MAD3H///ej1pfk9UQtlkTwB3H333ZhMJr785S/LGkfm3L12Bao8ZVMJhg/uIDYygHfFehx1redddARBwD1/GdlknHD/iYKcU60IgoCzYV6+jTd4itEju8ll0iTWEOUAAFXfSURBVHKHNYcC0RlNGO1O4gF1VJ+y6SQjh3YSG+mnZsUG7LXNJUteRFHisw93c+a5kn+9tZV51cpvAR05coRcLsfy5cvlDkUWPvOZz9DU1MRtt90mdyhlR9kkTzqdjvvvv5+vf/3rhEIh2eI4d69dISpPcf8wgx1b0ZnM1LZfc0nvJo1Oj6etnVDv8Tn90yQwOiqoXbUJBA2DHVtJBP1yhzSHAsnvuiv/5CkeGGGwYytag5HaVaVr043zm22DHOyJALC4zsI/36x8d+rh4WFOnjzJ2rVrZ53OCWBoaIjvfe97fOlLX1J8hVCJlE3yBPCmN72J1tZW/vVf/1W2GMbF4jCzypOYy+E/fghf934q5y3NezddYXzYaHPial6Er3Mv2VRy2ueeLWj1BqoWr8bZMI/RI7vxHz+EmMvKHdYcCsLi9pIM+cu2OpnLZvB17cfXtY+KljbcMnjA+SNp/vOPpyY+/s47FxfVxqUQxGIxdu/ezcqVK7Hb7XKHIwv33Xcf69ev54YbbpA7lLJE2b/hFyAIAt/85jd58MEHOXTokCwxFKLylI5HGNr/IuloiNr2TVir6ib9tfbaZkwuD6NH9yCJypg+VDKCIGCvbaZ29WYy8SgDe7eQnKtCzXEGncmCwWIncYGbfzkQD4wwuPcFctk0das3Y6tukKWC8LXfnSCSyD+U3LW5huuWKtsnKJPJsH37dhobG2lqapI7HFl46aWX+NWvfsU3vvENuUMpW8oqeQLYsGEDd9xxB+9///tlOX8qM/3KkyRJRIZOM7RvG+bK6rx30xRdfsf1T4Ig4D92cE4QPUn0Jgve5VfjqG9lZK4KNcc55KfuyscwU8xm8HXnq02upoVUL7kKndEsSyw7usb48+584llh1fHlO5S9+FeSJPbs2YPJZGLZsmVyhyMLoijy/ve/n/e///2z9ntQCMoueQL4whe+QEdHBz/72c9Kfu70eYLxyX/7cpk0vs69hE4fo2rJGiqa2xA00/v2CxotVYvXkAwFCA+cnNYxZiOCIOCobaa2fROZeITBuSrUHOR1T4mgryz8wRKBEQb2vkAuncpXm7yNsulV0lmRzz181tPpi29dSLXTIEssk+Xo0aNEIhHWrl2LZprX33LnW9/6Fv39/XzqU5+SO5Sypix/e6qqqrj//vv5+Mc/TixW2r1m6dy5bbvJXbSSoQCDHVuRRJHa1ZswuzwzjkNrMFK1ZA2h08fKsuUgJ3qzFe/y9djrWhg5shtf1z6y6TkN2WxFb7aiN9tIjI3KHcolyaYSjB7dw+h4tWnpWtmqTeP8+OleTo/mHdo3LHDy7ldOXn4gB319fZw4cYL169djMCg7ySsWfr+fz3zmMzzwwAOzVutVKMoyeQJ4z3veg8fj4ZOf/GRJzzuVypMkSQRPdzNyeBeO+ta8d5O+cMsmjTYn7gXLGe3aRyYeLdhxZwOCIOCoa6FuzbVIksTAnhcID5xEksQrf/EcqkOpu+4kMUeo9zgDe15A0OqoX/MKWatN45weTfDg4/nFv1qNwPfetRiNghf/BoNBOjo6WLt27axOGj7ykY+wZMkS3vrWt8odStmjfN/8S6DVavn2t7/NDTfcwD333MOSJUtKct5zkyfdZTRP2VQCX9c+cpk0NSs2FG102FpVRzoeZeTIbmpWXYO2RIZ4akFnNFPV1k4i6GPsxGGiw31UzluGyals0eschcXirmGo/wRiLlvUpblTITE2SuDEYQStlupl6zA5KuQOCRhf/Ns9MTzzj69tZGWTchOSZDLJ9u3baWtrw+v1yh2ObGzfvp1f/vKX7Nq1S/bkWw2UbeUJYOPGjbz1rW8tqXh8MtN2cf8Qgx1b0Zus1K66puieK66mhejNNnyde+cqJ9PE7PJQ274Za1U9I4d35Vt5c3YQswa9xYbWYCYx5pM7FLLJfIvO19mBo66F2lWbFJM4ATzR4eOlziAA9ZVGPvWmefIGdBlyuRw7duzA4/GwYMECucORjXGR+Pve975ZawhaaMo6eQL44he/yJ49e/j5z39ekvOlL+Mwfta76QCV85bhXriiJE+xgiDgWbSKXDpF4PjhuQm8aSJoNDgb5lG35hVnWnnPM9bTVRZC4jlmhiAIWDzytu5ymTSBk0cY2Ps8glZH3ZpXlNQlfDJEElm+/NvjEx//111t2EzKqNRdiCRJ7N27F0mSaG9vV9T3sdR8+9vfpre3d04kXkDKPnmqqqri85//PPfdd19JxOPnV57O/jGmY2e8m2Jh6to3Ya0q/gbzc9HodFQvXUtibJRQ77Erf8Ecl0RnNFHV1o53+dWkImP0734uvydvzldL1VjcNSTGRkr+cxZzWYK9x+jf/RyZRIyalRvxLFw5sdtSSXz7z6fwhfOGoq9b7eGWq6pkjujiSJLEwYMHCQaDbNiwYVY6iI8TCAT49Kc/zQMPPIDDUVrneTVT9skTwHvf+17cbjf/7//9v6Kf69zKUzSRy3s3DfYwtH8b5kovNcvXo5uid1Oh0BnNVC9bS2Swh8hgjywxqAmj3YV32dV4Fq0iOtpP/+7niQ73zrVGVYrB6kCjM5RslY8kikQGe+jf/RyJwAjVS9bgXboWg1WZN7jDvREe2jIAgMWg4b/eodzFv93d3fT397Nx40aMRuUloaXk3nvvZcmSJdxxxx1yh6IqBEklPZ5t27Zxww03sGPHjqL1dAPRDK/6/G72nT472XZVg5Z/3pCiZfkqTC53Uc47VZLhMUYO7cS9cAVWT2krYGpFkiTivkGCp7sQBA3OpoVY3DWKvXnMMT3GTh4ll03jWbiyaOeQJJHY6GC+QiwIVDQvwlzpVfTvUk6UuOuBvRzuzV/7vvjWBXzsdS3yBnUJenp6OHjwIJs3b8bpvPiu0NnCSy+9xHXXXceuXbvmtE4FRjXJE8A999zDrl272L59e1HKtK/94h6eOBiY2BwOoBFg/UIn337fqoKfbybEA8P4OvdRvfQqTE5lJHVqQBJFosO9hPpOIGi1OOvnYa2qm7bh6RzKIhUeY+TIbhrWvargP1NJzBEd7iPcnze2dTTOx1ZdjyAo/3fnVy8M8IVH8nKApfVWOj63viCL0QvN0NAQu3btYsOGDXg8M/fTK2dSqRTt7e3ccsstfOELX5A7HNWhvN/+GfDlL3+ZkZERPvvZzxb82F2DMR47cH7iBCBKsK0rxINP9DA4ppzpLEull8p5Sxk5sod0NCx3OKpB0Giw1zZTf9UrcdbPI9R3Iq+JGjg1t+5FBRjsLgSNhmSocK07MZsh1Hecvl3PEhnqxdW8iLqrXoHd21gWidNoKMU3/3R2k8F3716syMQpEAiwa9cu1qxZM+sTJ4CPf/zjAHz605+WORJ1oqrKE8DTTz/N61//erZv317QMuVf9vm46csdV3xdc7WZjW0VbGirYO0CJ1aZJ1FCfceJDPTgXTn1PXpzXBlJkoj7hwj3nSCbSmCva8Fe2zznt1XGBE4cRhJF3Atmdv3IZVKEB/L6Q4PFhqNhPuaKKkW35y7Gx398hMf25t3X735FLf/zHuXtQwuHw2zZsoUlS5bQ2toqdziys23bNl71qlfx/PPPs27dOrnDUSWqS54A/uEf/oEdO3awY8eOgrXvXth3kld8+fiVX3gOWo3AyhY7GxdXsLGtgiWNdrQlduGVJImxk0dIjI1Ss2KDIid41IAkSSRDfkK9x0lHQ1ir6rDXNmOwKtc8cI6Lkwz5Ge3syLfuppHopKIhIoM9xH2DGB2VOBvmY3RUlF3SBPBS5xj/8J0DALhteo5+eSMeu7JWmyQSCZ5//nmam5tZvHix3OHIzni77tZbb+X++++XOxzVosrkKRqNsmzZMu6+++4Z+1pks1kOHjzIwMAAX95VwQvHYuTOGbbSamBtq4Ob2j08fsDPS8fC5C7s7Z3BYdZx9SIXG9ryyVSd2zSj2CaLJEn4zqxw8S6/Gq1eWRc/tZG/eZ4m7hvAYHNhr23CUumd00WVCZIk0bfzaara2ietF5TEHDHfENGh06RjEazVZ5JnS/kmz6mMyO1f3EWvLy9H+J+/X8rdCttfl0gk2Lp1K1VVVaxcubIsE9RC84//+I88/vjj7N27d9ZPGhYTVSZP6XSGd/zjZ/nln55Hb7SwoKWej9/zN9z1phsv+npJkvivn/yB7/78T5w4PUSly87f3nI9H/u7N7J//z70ej1/erGTv2w9xGFhBVl708TXvmZFJb/4wAoqrPk2TTie5ZkjAZ44GOCx/X6ODScuGWdTlZkNbflkat1CV1HN5iRRxNfVQSYZx7tsLoEqBblMmuhwL9GhXkQxh83bgM3bONc+LQP8xw4iaDRUzlt62ddlEjGiQ71ER/rQ6A3YaxqxVTegUUHb9rt/OcX3Hsvvr9u0yMnz/7JWUfvrkskkW7ZsobKyktWrV88lTsDWrVu58cYbeeGFF1i7dq3c4agaVSZPH/7Md/jPH/0eu1mHPhshpa8gFk/yhx98itffsOFlr//ag4/wkc//AJfDxu03XcuWXQc5cqyX179yJV/82N20tbUx75XvxGI2sX5VG0cGomw/MgTJMb77L2/nvW+7+ZKxnBpN8MTBAI/v9/PU4QBjsYuLirUaWN7sYGNbBRsXV7C00X7Z3XnTQRJFRjs7yKUSeJdfrYoLfDkgSRLJoI/IUC+JsRGM9gqsVXVYPDVz2iiFkhgbxX/sAPVrr3/ZTTmXSRH3DREbHSAVDWFx12CvacToqFTNDbxnJM7tX9xNJieh0wrs/ex6ljfa5A5rgmQyydatW3G5XKxZs0Y13/eZkEqlWLVqFW9+85v53Oc+J3c4qkd1ydOoP0jjpreTSmd46ddf5S1vupm2q1/N47tOc9Xyhez6wzdf9jVX3/ohdu7v4v6P3s29734jv/rtn7nrE9/FoNfRu/WnVHtc7NjXydWr2ia+5hVv+Wde2HmQN9y4gd9//1OTii0nSuw+GebxA34ePxBg27EQ2dzFv/02k/a8Fl+Dxzyt78eFSKLI6NG95DIpvMvWzSVQJSaXThHzDRIbHSAdC2OuqMZWXZcXEmtmrwuy0pBEkb6dT1O95CqMjgrEXI5EYJjY6ACJoA+jzYW1qhaLp1Z1VVxJkrjn2wfY0R0E4L7XNfOFty6UN6hzSKVSbN26FafTOZc4ncOHP/xhnnzySfbs2TPXrisBylxKNAMOdfeQSmcwGQ2sX7OMH/3oR7z2lreAezX7jp4gl8u9TERuMuYvfjv3HeUvjz3OkRN5F910Jsuh7h6qPa7zEieAVDq/76zeO/mRWK1G4Or5Tq6e7+Rfbp1HJJHl2SNj+RbfAT9dg/GJ10aTOZ7e7+fp/fmR6Qa3KZ9ILa5g3QIXdsv0fnSCRkPV4nZGj+5l+NBOqpetm6t+lBCtwYijrgVHXQuZRIzY6ABjp47i6z6A1VODxVOLyVE5p4+SGUGjwVRRRaj/JJqhXuL+IbRGE9aqOirmLVV16/X/9oxOJE5NHhP/eqtyFv8mk0lefPFFHA7HXKvuHLZs2cL3v/99tmzZMpc4lQjVVZ5++eiz3PHhL+CpdDK661cA3PGOv+eXL/QCMLT9F3irzt9Q/qdntnPrez5NNvfytRs///p93PGG68/73Gf+82f8+9f/l9rqSnb+7j+prymMp8hpX5InDvp5/ICfJw8GCFymxbesyT5hibC82THlFp8k5s608JL5BEplT8/lhCRJpCNBYqMDxAPDiLksZlcV5spqzBVVcz+bEpJLp0iMjRIPjJAYGwVJwl7bhLW6HoPVofqbdSSe5db7dxKI5B8OH/3IKl63Whn7685t1a1evRrN3AMGkK/ErVy5kttvv70oHodzXBzVJU/PvrSP6992HyajgcSRPwDw9NY93PD2T6IRIN31p/MqT/F4nN27d3Oqb4RTowlSmSyb1y7ntvd/llg8yZP/ez83bFoNQDab4wP//i2+94s/09Lg5Ymf3M+CluJMn+REib2nIvkW30E/L3aFyFyixWc1abl6Yb7Ft6GtgkaPaVIX+TkRufKQJIl0LEwiMEI8MEwmFsXocGGp9GKurEZnsqj+Bl5KJEkik4iSCIyQCIyQioQw2Bz5xNXlYejgdmpWbMBomx1rPj7/cDcPbx0E4Na1Vfz2H5WxOWF8qm5OHP5y3v/+9/Pcc8+xZ88eDIa5a3ipUF3bbtnCZgwGPclUmgNHT7JicSv7jp4CQEpHeO6556hrzvfvdWTo6jxKtbeGO26/BZ0u/+340a8fJxZPYrdZWN+e9w0JR2Lc/oHP8fgLe9iwejG//96nqPa4ivY+tBqBtfMcrJ3n4JO3tBJNZnn+aJDHD/h57ICfowNnW3yxZI5nDvh55kC+xVdXaWJjm4sNiyu4eqELh+XibTlBo8GzqB1f1z6GD26neuk6dMbS2CfMcXEEQcBoc2K0OXE1LSSbSpxJpEYY6+lEqzdiclZidFZicrrRGc1zN5IpIEkS2WScZMhPMhQgFQog5jKYnG6s1Q14Fq9GZzj7N2Cp9BL3D82K5OlgT5hfv5hPnKxGLf/59rYrfEVpiMVibNu2DbfbTXt7+9zv+zn89re/5Yc//CEvvfTSXOJUYlRXeQL44Ke+zX/95A+0NHh55foV/PovW4jFk9z56mU888df0W/IOwff/6E3cdffvI7DJ4b48H98l42rl+AbC/PoU9sRRZFv/Ns9fOidtwJw7d98hC27DqHX63jXba+e0EktaKnjA3e9oeTvsc+fzE/xHfDz5KEAvjNl9gvRCLD0nBbfihY7eu355W5JEvEfO0gyFMC7bB16s7UUb2GOKSLmcqQiY6RCAZLhAKlIcCKZMjkrMToq5ypTFyBJEtlEjGQ4MJEs5bIZjHbX2e+b3XVJsX7MN0Swp4u6Ndeq+vuazUnc+bU9dPbHAPjK2xbykZuaZY4KQqEQ27Zto76+nuXLl6v6ZzBVent7WbNmDf/xH//BPffcI3c4sw5VJk+pVJp/+dqP+dnvn8E3FmZ+Uy0fe8/tvOPNN/Ka17yGJ4/nL5R/+Z/P8NrrruZQ1yne/pEv03Wyn1xOZNnCZj7yd286T+vUcu1d9PSPvOxcr1y/gmd/8eWSvbeLIYoSHT0RHj8Q4PGDfrZ2BUlnL/5jtRi1rFvonJjia6rKVy4kSSLY00V0uJfqpWsx2l2lfRNzTJmLJVOCRovB6sBoc2KwOTDYnLMmoRpPlFLREOlomHQsdGavo4TBNrlk6ULEXJa+HU9Rs/IaVbvF//y5fr782/wGhRWNNnb/x9Wy76/z+Xxs376dhQsXsnDhwlnxOzxZcrkc1157LfX19Tz00ENz3xsZUGXydDlGRkZYsWIFH/zgB/mXf/kXucMpCrFkjhc6x3j8QH6K7/CZp8mLUVthnJjiu3qhCyHUR7Cnm6rFqzFXKEMoOsfkkESRTDxCKhomHQuTjoZIxyIIGg0GqwOD1Y7OZEFvtqIzW8u25SdJItlkgmwyTiYRy/8Xj5xNlKz5pHH8f/UW64wW8I4e3YPeYsfVpJxx/UIyEkzxxvt3EU/lAHjx39eycaFL1pgGBgbYs2cPK1asoLlZ/gqY0vjoRz/Kr3/9azo6OnA61d9SViKzLnkCePbZZ7npppt44okn2LRpk9zhFJ3+QJInz7T4njj0/9u77/iaz/6P46+sk733koTIIsRebRFUhxpVipYOpYMOOpQOXbf21lbXT7V3UVRVKYpSpEZskZBFJhGJ7Jysk3XW9/dHOC0SNZKcjOv5eJwHOb7nnE8i55z3uT7f67rkFJbX3+IzMIBgbyt6e5sQKMtjQN9g7N29mrlaoTFJWi2qagVKRRmqqstBo6YSdU3dOXMmZnVBysTcAiNTc4xMTDGS1V2MZaZ6WXtKq9GgUdWiUdagUdbWXWprUNXU1f937RaXa7fExMIKmeWdB6X6VBbmUJZ9Do8edzfq/bYUb/x4loi4IgBmDPXgf9NvvKp6U8vIyODMmTP07t0bNzc3vdbSEu3atYuHH36YgwcPilXE9ahdhieAhQsXsmbNGk6fPo2dnZ2+y2k2Wq1EfJaCiIRidifIOZxSSq36+iUaAMyMJXr4mHNXN08GBNnj69I6RyqE6+lGby6HKVV1FZramn+EFiUgYWhkfDlMmWFgZIyhkTEGRkYYGhljaGR0+bq6P8GAul8PAzAAJAAJSQIkCa1WjaTRoNWokTRqtBqN7k+tRqULSpJGDQYG1wQ5M11Qqhs1M2v0kNQQrVpFVtRePHrc3ebOBzx8Vs6L/0sEwNnahORPB+JgpZ913yRJIiUlhfPnz9OvXz8cHW9uX8H2JC8vjx49evDGG28wZ84cfZfTrrXb8KTRaAgPD8fW1pZt27bpuxy9qarVcDj18iy+eDmJ2YoGj3W1M6V/oB0DAu3pG2CPvZ5eZIWmJ0kSWpWyLtCo6kKNVqO6KvBc9adWA5JUdwEkJAwwgCth28AAQ0Oj6wLY30HMWBeUjGSmGBrLWlRQLzgbjamNPbZenfRdSqOpUWoY/0kMOfK6jX9XPxvCtLv1s/GvJEnEx8eTl5fHgAEDsLGx0UsdLZlWqyU8PBxra2u2bdvWop4f7VG7DU9Q11cPDQ3lrbfeYu7cufoup0XILanlrzNy3RYyBeXKeo8zMIAgTysGBNXN4uvuZ4NMzyeYCkJTUeRnU5GbiXtY22nzL92RwfKIusWD7wmy48BbvfTyhqxWq4mJiUGhUDBgwAAsLNru6u134t1332XlypXEx8fj4OCg73LavXYdnqCufzx+/HgOHjxIr1699F1OiyJJEglZCnaezmfz0Uzi8iSUmvqPNZMZ0rtT3Sy+/kH2dHRtHzO8hPZBo1KSfXIfnj3vwbgNbM1yPq+KRz+NQa2RMDEyIG5Rf4I9m78lWVVVxYkTJ5DJZPTp00esVdSAffv2MWrUqHZznm5r0Cjh6cn3VrH6j2PXXZ+25UNyCkv59Kc9xCRdJLeojC2fPc/YIWH/ep9xqVm8s2wbxxMzKK+sxs3Rln5dffnm9Um4ODTukO68efPYvHkzp0+fxsqq5ewc3pJoNBpORJ8mMqmYXMmDyLRK4i823OJztpHpRqX6BdrhYCVeFIXWLf/MScztnLDx9NN3KXdEkiRmLI0nJr0MgLfG+PLRBP9mr6O4uJioqCg8PDwIDQ0V2600oLi4mLCwMF544QXmz5+v73KEyxotPOXLy/nx3Seuut7Z3po9x89yJC6dXsE+PPz6dzcVngpLKgh+ZCGj7u7Gy5PCsbO24EJuMdsi43hpUjh+no2zl9wVKpWKe+65B0dHR7Zt2yaexA2QJIlz586RnJxMWFgYJtbO/JUo121snFdaf4sPINDTkgFBDvQPtCPMzxZTE/EzFlqXiryLVBZcwq3bAH2Xckf+OJnPOz+nAODnbM6Z//bHXNa8syovXLhAYmIiXbp0wc+vdYfRpqTRaBg2bBgymYxdu3aJ96YWpNG2ZzE1McbN6fr1Ju4f1JX7B3W9pfs6EneOMkU1y9+eirFx3ZPaz9OJob2v3i7gzLkc5n2zmYOn05AkibAAb1a99ySdvJzRarV8tGIn/9tyiMISBcF+bnwyexz3Dayr5UJOEX6j32L9omf49rdITqkCsTy+gwULFuDffxSfr40gI6cIX3dHXpoUzgsThtzeD6YNMTAwwN/fH2tra6Kjo/Hz82PKwGAeG+SOJEmcya4kIrFuFt/B5BKqlX/P4ku5VEnKpUpW7c3C1MSQXpdbfAOC7OnkJlp8Qstn4eCK/NxZ1LU1rXYbo7JKFUu2ntd9/e2Tgc0anLRaLYmJiVy6dIn+/fvj5NS4H4TbmlmzZpGVlcXJkydFcGphWuTedm6ONqg1WrYciOWRYT3rfWO9VFDCPTM/Y0jPAPYtm4ONpTlH4tJRq+tOyvnql318vjaC7xc8To9Ab1ZuO8Loud9yZsNCOndw1d3Pm/+3hc9feYRVC58kJelJxj50P8GxefznjZfoEdiB0ykXmfGftViam/LEqNb9ibOxuLq6cs8993DixAkqKiro2bMnJiYmdPW2oqu3FXPu96FGqeFoWtnljY3lnL5Qobt9rUrL0eQSjiaXwFZwspHpZvH1C7TH0Vq0+ISWx0hmiqmNPVXyfGzcW+fCjV//kUGJom6dt0f6uHBf9+YLL0qlkpMnT6JUKrnnnnuwtGxbyz40tmXLlrFu3TpOnDghThBvgRqtbbf2zxOYyf6eun7/wC5s/O+zVz9Y72dv+pynt5b+zuI1u7GxMqdvF1/Cewcy7cEBuDrWne+0YOkW1u+JJmXTB5gYX//JyfP+ecyaMJgFTz+gu67vtI/p08WHpfOm6Eaevnx1Ii9PHqY7xrX3OBTJERyMjNSdQP7R8h3sPJrI0ZXzbunn0tYplUqio6OpqamhX79+N3wxLCxXXm7x1Y1M5ZTUNnhsgIel7nypMD8bzJq5pSAIDSnPuUBVcT5uof30Xcoti80o46mv4gCwMjMiefEAPB2aZwStvLycEydOYGtrS8+ePXWbsAv1u7KQ88aNG3nwwQf1XY5Qj0b7DR7aK5Bl86fovrY0N72p2y1auZNFP+7SfX1243t0cHPgP7PGMvex4eyLTuFEYgbfbTrIoh93cfCH1wj19yQ2JZu7w/zrDU7limpyCksZ1P3qkyAHde9EXFr2Vdf1Dv77E2RldS0FuGBiH8SI+x7AMGQ8NVpj1BoNtlbmN/X9tCcymYz+/ftz5swZIiMj6dGjB+7u7vUe62wjY/JANyYPdEOSJJJyKom4vH1MZFIJVf9o8aXmVJKaU8nqfdnIjA3p0dGGgUF1s/g6u1uKFp+gNxaObpRcSEajqsXI5OZe41oCtUZi0cZ03dcfPdKp2YJTdnY2cXFxdOzYkaCgIPH8/RcXLlxg0qRJLFy4UASnFqzRwpOluQx/b5dbvt1z4wczccTfS8x7/OO8KUc7KyYM78WE4b1YNGssPR77iM9+2sPq95/C3LRxFmj8Z8hTVNWNhqz47ht+/GIhFWXRrPl1CyYmJhiJfnO9DA0NCQ0NxcHBgVOnTtGhQwdCQkIwMmp4tMjAwIAQTytCPK14+b4O1Kq0HEsr1W1sfOpCxZW1FlGqtZxILeVEailsy8DB2oT+AXXnSvULsMPZtvW8gQmtn7GpGaZWtlQVF2Dt5q3vcm7aLwcvkZZTt8dlmI81s0Y0/bZLarWahIQEcnNz6dWrl9hq5SZUVVUxevRowsPDeeONN/RdjnADeh87dbC1xMH233vfMhNjOnk6U1ldN6OrW2dPVu84jkqtuW70ycbKHA9nO47EpTO4V4Du+iNx5+jbxbfBx3B1tMHD2Y4LuXJ+3/wb/fr145P3F7B69erb++baEU9PT2xtbYmOjubQoUP07t37ppd9MDUxZEiIA0NCHFj0qD9FFUr2npHrRqay5X+3+OQVKnbGFLAzpgAAf3eLuhPPA+3p0cm22WcNCe2PhaMbVcV5rSY85ZXUsOzPC0Dd4rbfPx2EsVHTfhgsLy8nOjoaExMThg4dirm5GLn/N1qtlsmTJyOTyVixYoUYoWvhmjw8KapqSM8q1H2dcamI2JQsHGwt6eBW/0lwfxyKZ/2ek0y6tw8BHVyRJInth+LZeTRRtxzC7IlD+ebX/Uya/wPzn7oPWytzjidk0LeLL4G+brw+dQQLv99OJy9nwgK8+XH7UWJTs/j5o6dvWO/7zz7ES5+ux9bKnG++X8X40SOZ+dLrBPW9l7mPj2i8H0wbZGVlxd13383Zs2eJjIwkLCwMT0/PW74fJ2sZj/Z349H+dS2+lNyqunOl4uVEJpegqPl7pc703CrSc6tYe+ASMmMDwvxsdedLBXhYYmgoXoCExmXu6EpJZgoatQoj45a/RdHized0M1+fC/ekb6frZ0U3FkmSuHjxIgkJCXTq1InAwEAxS+wmvfvuu5w4cYKYmBgRNluBJg9P0WczGfrcEt3Xc7/YCMATowaw6r0n671NiJ87FmYyXv3iN7Ly5ZjKTOjs7cLyt6cy9cH+QF1Lb993c3n9q00Mnvk5RkaGhAV4Mah73d5TL00Kp0xRzatf/kaBvIKQju5sW/LCVTPt6vPM2LuwMJPx6Zo9nM3IReY7jFXffc37HTs3wk+j7TMyMiI0NBQnJydOnz5NYWEhoaGhN2zj3YiBgQFBHpYEeVjy4r0dUKq1HE8v020fE51R/o8Wn0RUWilRaaV8tT0DeysT+gfY1a16HmiPi51o8Ql3zsTMApmFNdXyfKxcmr79dSciE4vZn1AMgIuNjEUTm24xTJVKRXx8PIWFhfTt2xcXl1s/jaO92rBhA0uWLGH//v239YFTaH7tfnuWm/HNN9/w/vvvc+zYMTp3FiHqZlVVVRETE4NaraZ3795YW1s3+mPIFaq6Fl+inN3xxVwsrmnw2I5uFgy4HKR6dbLF3FS0+ITbU5Z1jtqKUlxCWu6WTtW1GsZ/Ek3u5ZmtP7/QlSkDm+a8o9LSUqKjozE3N6dXr16YmbXOdbD04fTp0wwePJilS5cydepUfZcj3CQRnm6CJEnMnDmTyMhIjh49KhZ2uwVarZbk5GTOnz9P165d8fHxabJeviRJpOdXXx6VKmb/2RIqaurfjM/EyIDufjYMCKo7XyrQ00q0+ISbpqquJOf0Ybz7hmPYQlt3X23PYNXeuo1/h3WxJ+LN+tfMuxOSJHH+/HmSkpLo3LkzAQEB4lydW5Cdnc3AgQOZOHEin332mb7LEW6BCE83SaVS8dBDD1FUVERkZKRY4O0WFRQUEBsbi5WVFWFhYc2yc7pKreXEuXJdmDp5vhxtA7/tdpbG9Auwv9zis8PNXnxyFm4s5/QhbL06Yensoe9SrnMut5JHPz2FRishMzYg4eP+BLg37muWQqHg9OnT1NbW0qNHDxwdHRv1/tu60tJSBg0aREhICOvXr7/tUxsE/RDh6RZUVlYyZMgQ7Ozs+PPPP8VCb7dIpVJx5swZLl26RJcuXZp0FKo+JZUq9l1u8e2KLyazqOEWn5+ruW4WXy9/OyxEi0+4RunFNFRVFTgH9dR3KVfRaiWmfxNHbEY5AAvH+fHe+E6Ndv//HG3y8fEhODhYvBbeopqaGoYOHYqZmRm7du3C1FScj9naiPB0i4qKihg4cCA9e/Zk3bp1YibJbSgoKOD06dNYW1s32yjUtSRJ4lx+NRGJcvYkFLPvrJzy6vpbfMZGBnT3tdHN4gvyssJItPjaPWVlBXnxx/DqOwzDFjRqsPVEHu/9kgpAJ1dzEj/u32ir9IvRpjun0WgYPXo0ly5d4uDBg9jY2Oi7JOE2iPB0GzIzM+nfvz8TJ07kq6++0nc5rZJKpSIxMZGcnBy9jEJdS63REnWlxZcoJ+pcOZoGenw2Fsb0uzyLb0CQPe6ixdcuSZJEzqmD2PsGYuHYMhaALFGoGLfoJGVVagB2z+vBvaF3HnDEaFPj0Gq1PPXUUxw6dIhjx47h6nrj2d9CyyXC021KTEzkrrvu4o033mDBggX6LqfVys/PJzY2FhsbG8LCwlrM+iZlVWr2n5Wz5/JCnecLqhs81sfl7xZfb39bLM3Em0p7UZKZgrqmGufAMH2XAsB7v6Sw9UQ+AJP6u/LL7NA7vk+FQkFsbCzV1dX06NFDTJi5A/PmzWPlypUcP36cTp0ar5UqND8Rnu7AoUOHuO+++/j666+ZPn26vstptf45ChUUFISfn1+La4eeL6giIqGuxbf3TAll1ep6jzMyNKCbr3Vdiy/AnpAO1qLF14bVKsrITzyBd99hGBjqt3V3+nwZT39dt/GvjbkRyYsH4m5/++fSaDQazp07R2pqqm7bJTHadPuWLFnCe++9p9sHVGjdRHi6Q1u3bmXy5MmsX7+e0aNH67ucVq2goICEhAQMDQ3p1q1biz2fQq3REp1RoZvFdzz9Bi0+c2P6XmnxBdrj4ShafG2JJElcionEoWMIFg76WxRSpdEy6dNTnM+rAuD/nghk1ojb3z6moKCA+Ph4jIyMWvRzsbVYu3YtM2fO5I8//iA8PFzf5QiNQISnRvDDDz8wd+5cdu3axaBBg/RdTqum1Wo5d+4cKSkpuLu706VLlxa/4F55lZr9SX8v1Jme33CLz9vJTHfieZ/OdliJFl+rJ89IQqtW4dS5m95qWLU3i6+2ZwDQy8+aE+/3va0Rz6qqKhITEyksLCQ4OBhfX98WNwrc2uzevZuHH36YH3/8kYkTJ+q7HKGRiPDUSD766CO++uorDh48SHBwsL7LafWqq6tJTEykoKCgxbbyGnKh8PIsvvhi9p6VU1LZUIsPuvrY6FY979LBGmMj0eJrbWrKSyhMisGrTzgGevgdzSmu4eFPoqlVaTE0gKgP+tLL79ZmcP2zRefh4UFISEiL/9DSGkRHRzN8+HA+/PBDXnzxRX2XIzQiEZ4aiSRJvPTSS2zZsoX9+/eLbVwayT9beVf2zGtNNFqJmIxy3ajUsfQy1Jr6n3JWZkZXtfi8nFrGyfPCjUmSxKXo/Th27oa5XfP+fkqSxMs/nOHQWTkAL97rzdfTAm/pPkSLrmnExcUxYsQIZs6cyUcffaTvcoRGJsJTI9JqtTz77LPs3r2b/fv3i9kUjeTaVl5ISEiLmZV3qyqq1UQml+hm8aXmVjV4rJejmW45hD7+dlhbiBZfSyU/fxZJq8XRv2uzPu7++CLmrjwLgJudjOTFA7G9yd+TyspKzpw5I1p0TSAxMZHhw4fz+OOP8+mnn4ota9ogEZ4amVarZfr06ezbt48DBw7g5+en75LajOrqas6ePUtubi6+vr4EBAQgk8n0XdYduVhUQ0Ri3YnnfyXKkTfQ4jM0gK4+1n+3+HysMTESb3QtRU1ZMYUpsXWtu2Z6o6yq1fDwx9Hkl9Zt/Pvr7FAm9v/3dYNqampITU0lMzMTLy8vgoODRYuuESUlJREeHs6jjz7KF198IYJTGyXCUxPQaDQ8+eSTHDlyhP379+Pj46PvktqU0tJSkpKSkMvldO7cmY4dO7aJKdQarcTpCxVEJBazO6GYo6llqBpo8VmaGdHH30538rm3k5l4kdYjSZLIPrkP58AwzGybp+31xdbzrNmfDcC9oQ7seqPHDX8HVCoV6enpnDt3DmdnZ4KDg8Xq1o0sJSWFoUOH8vDDD/PNN9+I52QbJsJTE9FoNDz++ONERUVx4MABvL1vf9qwUL/CwkLOnj1LdXU1gYGB+Pj4tKm2g6JGzcHkUvYk1IWp5JyGW3zuDqYMDLSnf5A9fTvbYWNh0oyVCgDF6YkYGBri0DGkyR8rNUfBlM9OodGCqbEhZ/7bn06u9W9zpNFouHDhAqmpqVhbWxMSEoKDg0OT19jepKWlMXToUEaNGsWyZctEcGrjRHhqQmq1mqlTp3LixAkxAtVEJEkiNzeXpKQkJEkiODgYDw+PNvnClV1cQ0SinIjEYiIS5RRVqOo9ztAAQjr83eIL9RUtvuZQXVJIcXoCnr2HNunvn1Yr8dTXscRfqADgg/EdeWdcx+uOkySJrKwskpOTMTExISQkBBcXlzb53NC35ORkhg0bxgMPPMD333/fpj7ECfUT4amJqdVqnnjiCY4ePcq+ffvEOVBNRKvV6t4oTE1NCQoKwtXVtc2+UWi1ErGZFXWz+BKKOZJailJd/1PZwtSI3v62DAiqm8XXwdm8zf5c9EnSask+uQ+XkF6YWts32eNsPpbLh7+mAdDZzYKEj/tjavL3m/WVDxTJycloNBqCgoLw8vIS/+dN5MyZM4wYMYIxY8awdOlSEZzaCRGemoFGo+Gpp57iwIED7Nu3D39/f32X1GZpNBrOnz/PuXPnMDU1pXPnznh4eLT5F7TKGg2HUv6exXf2UmWDx7rZm+pGpfoG2GFnKVp8jaUoLR4jYxn2fkFNcv/yCiXjFkVTfnl7oL3zexLepa4Fp9Vqyc7OJi0tDbVaTefOncUMuiaWkJDAiBEjmDBhAl9//bUIqO2ICE/NRKvVMmPGDPbs2cO+ffvEOlBNTKPRcPHiRdLT0zEwMMDf3x9vb2+MjPS7/1hzuSSv4a/EulXP9yQWU1hef4vPwACCva10Yaq7rw0mxuLN9nZVyfORn0/Cs9fgJnkjfffnZLafLADg8UFu/PR8V9RqNZmZmZw7dw5DQ0M6d+6Mt7e3CE1NLDY2lpEjRzJlyhSWLFkiglM7I8JTM9JqtTz33HPs2LGDHTt2EBYWpu+S2jytVsulS5dIS0tDqVTi7++Pj48PJibtZ7RFq5WIz1IQkVDM7gQ5h1NKqVVr6z3WXGZIL387BlxeX8rXRbT4boWk1ZB1Yi+uof0wtbJt1PuOTitlxtJ4AOwsjElY1IfK4mzOnz+Pubk5AQEBuLu7i/+vZnDkyBHGjh3Lk08+yeLFi8XPvB0S4amZabVa5s2bx4oVK/jtt9/EJpHNRJIk8vLySEtLQ6FQ4OfnR8eOHTE1vf1d51uraqWGQymllzc2lpOQpWjwWBc7WV2QCrSnb4A99lbtJ3TersKUWIzNLLD3CWi0+1SptUxcHMOFgrp9E9+9z4a+9oXY2toSEBCAs7OzeANvJtu2beOxxx7jjTfe4O233xY/93ZKhCc9+eyzz3jvvff48ccfmTBhgr7LaTckSaK4uJjU1FTkcjleXl74+flha9u4owStSW5JLX+dketGpgrKlfUeZ2AAQZ5WulXPu/vZIBMtvutUFuVSejENjx53N9ob64qIi/zfjgsABDhoWTXFhsCAALHkQDNbuXIls2fP5ssvv2TmzJn6LkfQIxGe9Gjt2rXMnDmTTz/9lFmzZum7nHanrKyMjIwMsrOzsbOzw8/PD3d393Z9rogkSSRkKXSz+A4ll1Kjqr/FZyYzpFcnW935Uh3dLMSncECrUZMdtRe37gORWVjf0X1JWg1paVlM/d9FlJq6ZSgOzu/KoBC3RqpWuFmLFi3iP//5Dz///DNjx47VdzmCnonwpGe7du3ikUceYc6cOXz44Yf6LqddUiqVXLx4kYyMDLRaLT4+Pvj4+LTa/fMaU41Sw+HUUvYkyNmTUEzcxYZbfM42Mt2K5/0C7HCwbt1b59yJwuRTmFhYY9fh9iaGqGqqUORlUZGfzQeRxsTk1IXSOfd1YMnjjdcOFP6dVqtlzpw5rF69mu3bt3P33XfruyShBRDhqQWIiorivvvuY/z48WKBNT2SJIn8/HwyMzPJz8/H1dUVX19fsbDgP+SX1epm8e1OKCavtP4WH0Cgp2XdqFSQPWF+tletRdTWVRbmUJZ9Ho8ed930bSRJS7W8gIq8LGrKirFwcOGk3I63NtRtweJhb0ry4gFYm7f+rYhaC7VazeOPP05kZCR79uwhNDRU3yUJLYQITy1ESkoKI0aMoGfPnmzYsKHVb3jb2lVVVZGZmUlmZiYGBgZ4eXnh7e0t9gL7B0mSOHup8vL2MXIOJpdQray/xWdqYkjPyy2+AUH2dGrjLT6tWkVW1F48etyNibllg8dJkoSyspzKghyqinLB0ABrV28sXb2o1RozblE0hZfPQdv0cjce7uPSXN9Cu1dVVcWYMWPIzMwkIiJC7BAhXEWEpxYkJyeHe++9FwcHB/744w/xRt0CaLVaCgsLycrKIi8vD0tLS7y8vPDy8hJtvWvUKDUcTSurm8WXKOf05e1D6uNkI6N/gB39L7f5HNtgi6/gbDSmNvbYenW67t9UNVVUFuZQWZiDprYGCyc3LJ09MLN11IXKz7ac4+fISwA8EObIH6+GtenA2ZIUFRVx//33A/Dnn3/i5OSk54qElkaEpxamtLSUUaNGUVFRwe7du3FzEyeGthQqlYq8vDyysrIoKirC0dERLy8vPDw82tW6UTersFx5ucVXNzKVU1Lb4LEBHpa6WXxhfjaYyVr/YqaK/Gwq8i7i3n0gABqVkqqiXCoLc6hVlGFu54SlsyfmDi4YXrN4a3K2gsc+P4VWqlt768wnA/BzEWG9OVy4cIGRI0fi6+vL5s2bsbRseORQaL9EeGqBqqurmTRpEnFxcWzZsoUePXrouyThGjU1NVy6dIns7GzKy8txdXXFy8sLZ2dnEaTqIUkSSTmVRFzePiYyqYSqBlp8MmNDenS0YWCQPf0C7QnwsGyVIy4alZLsqL3Y+wVTU1pMdWkhpla2WDp7YOHkjpFJ/aNtGq3EE1+e5szlk/MXTezE/NFiT8zmcOTIESZMmMDQoUNZtWqVeC4LDRLhqYXSaDTMnz+f7777juXLlzNx4kR9lyQ0oKKiguzsbHJycqiqqsLJyQlXV1fc3NywsLDQd3ktUq1Ky7G0y7P4Eos5daGChl6JHKxN6B9Q197rH2iHs23LXthUVVNFtbyAankBNWXFGJmYYuXeAUsn9xue/3TFhsM5fPxbOgBBHhbELeov1tNqBitWrOCll15i/vz5vPXWW60ysAvNR4SnFm7t2rU8++yzzJkzhw8++EDMxGvhFAoF+fn55OXlUVxcjI2NjS5I2dnZiRfkBhRVKNl3puTyyefFZMsbbvH5u1vUtfgC7enRyRZzPbf4JElCWVFKVUldYFJVV2Jm64C5vQtajZqakkLcug24qfsqrlAy9j8nUdRoAIh8uxf3BNk3Zfnt3pWlCFauXMlPP/0k1nASbooIT61AVFQUo0ePpn///qxbt06MZrQSSqWSgoIC8vLyyM/Px9jYGFdXV1xdXXFychItgQZIkkRqbhV7EovZHS8nMrlEFyauJTM2IMzPVre+VICHJYaGTR9QNSolteVyquSFVJcUgCRhbu+MuYML5nZOGBrX/d9qlLVkn9yPZ+8hGJua/ev9LvgpiT9jCgF48m53fny2S5N+H+1dWVkZEyZMICUlhT/++EMsRSDcNBGeWolLly4xZswYlEol27Ztw9fXV98lCbdAq9VSXFysC1KVlZXY2tri5OSEk5MTjo6OIkw1QKnWcjy9TLcXX3RGeYMtPnsrE/oF2OlWPXexa5wWX11YKqGmrJiaMjmqqgpMzK10gcnUxg4Dg/pHhfMSjmPp5I61+42nup9ILeG5bxPqvg9LY1I+HYizTdubhdhSpKSkMHr0aFxdXdm8ebOYUSfcEhGeWpHq6mqmT5/Ovn37+PXXXxk8eLC+SxJuU01NDUVFRbqLCFM3T65QsffM5YU644u5WFzT4LF+rhYMvDwq1auTLeamN9fiuyoslctRVdaFJVNbB8xsHTCzccBIdnPBrDznAlXyfNy69mvwmFpV3ca/FwvrNv79YXowzwz1vKn7F27djh07mDp1KhMnTuSbb74RzzXhlonw1MpIksTixYt5//33+fzzz3n++ef1XZLQCKqrqykuLr4uTNnZ2eku1tbWGBm1/in8jUmSJNLzqy+PShWz/2wJFQ20+EyMDOjuZ6Nr8QV5WmFoaICk1aCsrECpKEOpKKdWUXZ5ZMkSU1vHWw5L11LX1nAp5gBefYZiZFL/fXy/K5PvdmUCMKCzLYff6d0s7cf2aPHixbz33nt89tlnvPDCC/ouR2ilRHhqpXbs2MHkyZOZMmUKS5cuFW+qbUx1dTVyuZzS0lLdRaPRYGNjg52dnS5Y2djYiP/7f1CptZw4V163tlR8MSfPl6Nt4BXO1syA7m4S3Zxq6eFhgKerDTJLW2RWNncUluqTG38MKxcvrN28r/u3i4XVTPhvNEq1hJGhAaf/049Qb6tGe2yhjlKp5Omnn2bnzp1s2rSJoUOH6rskoRUT4akVS0pKYtSoUXh6erJx40ZcXV31XZLQRCRJoqqq6qowVVZWhlqtxsbGBmtra6ysrLC0tNT92Z5bESqVCoVCwaXCcvadlROZUsHRDCV5De9rjK+LOQOC6mbx9fK3w+ImW3w3o+zSeWpKi3Ht0ueq6yVJ4oXvEjieUgrA6w/6sHjy7W0mLDQsKyuL8ePHU1lZyfbt2+nYsaO+SxJaORGeWjm5XM7UqVM5ffo0P/74IyNHjtR3SUIzuRKoysrKqKioQKFQUFlZiUKhQKVSYWpqipWVle5iaWmJpaUlZmZmmJiYtOplEyRJQqlUUlNTQ1VVFQqF4qrvv7a2FplMpguTVy5ypRkH0yqJSJSz76yc8ur6W3zGRgZ097XRrXoe5GWF0R200VQ1VeScOohX32EYGf8danefKuDNNckAeDuakfTfAViaiZHExrR582ZmzpxJeHg4K1aswNraWt8lCW2ACE9tgCRJfPHFF7z99tvMnj2bjz/+WLRy2rErweJKkPhnqKisrESj0WBoaIipqSlmZma6y7Vfm5iYYGRkhLGxMYaGhk0atiRJQqvVolarUavVqFQqamtrqampueryz+skScLY2FgXCv8ZEq2srP51c221RkvUufK6E88Tiok6V46mgR6fjYUx/Tr/vRefh8O/LztwrdzYI1h7+GLlUncieEW1mnGLTlJcoQLg9zndGNNLbPzbWJRKJa+88gqrV6/myy+/5JlnnmnVHxiElkWEpzYkKiqKiRMn4unpya+//oqXl5e+SxJaILVa3WAg+ed1KpVKdxsDAwOMjY2vu1wJV1eOufKngYEBkiRx5eXlyt81Go0uIP3z72q1mn++FJmYmDQY6v55/ZXHbgxlVWr2n5XrVj0/l1/d4LEdnP9u8fX2t8XS7N/rKMs6R62iFJfgXgB8simdXw/lAPBQTye2zQ1rlO9DgPT0dCZOnEhlZSW//fabWL9JaHQiPLUxpaWlTJ8+nUOHDvHDDz8wZswYfZcktFJXws61Iefai0aj0R1/5U9JknQhCv4OVlfC1j9Hta69NPUo1806X1BFRELdxsZ7z5RQWqWu9zgjQwO6+VrXzeILsCekg3W9LT5VlYKc2CN49x1GUk41U784jSSBhcyQs4sH4OMkNv5tDD///DOzZ89m9OjRfPvtt2JjX6FJiPDUBkmSxHfffcerr77K9OnT+eKLLxr1E7ogtDdqjZbojAoiLm8fczz9Bi0+c2P6dLZlQJAD/QPt8HT8OxTlnD5EiakX8zcVknV5farFk/x5fZRvc3wbbVptbS3PP/88GzZsYNmyZUydOlXfJQltmAhPbVhcXByPPPIIdnZ2rF+/nk6dOum7JEFoE8qr1BxIKrm8hUwx6Tdo8Xk7mTEgyJ5QHxs2H8zgdJZS92+WpoacXzIIlxa+2XFLl5SUpNs8/bfffiMwMFDPFQltnQhPbZxCoeDZZ5/lzz//ZNmyZTz66KP6LkkQ2pwLhdVEJMqJSCjmrzNySirrb/Fdy9AARnR1YNe8nk1cYdu1fPly5s6dy2OPPcaSJUswNxftT6HpifDUDkiSxOrVq5k9ezbjx49n6dKlWFmJRfgEoSlotBIxGeW67WOOpZeh1tz4ZTb1s4F0dhMbft8KuVzOc889x+7du1m+fDkTJkzQd0lCO1L/TpZCm2JgYMCTTz5JTEwMycnJdOnShV27dum7LEFok4wMDejbyZa3xvhx8J3eyL8bzMKH/W54m/T8qmaqrm3YtGkTXbt2JT8/n9jYWBGchGYnwlM7EhgYyNGjR5k1axYPP/wwTz75JArFDZZcFgThjlmbGzNlgNsNj/F3FaNON0MulzNx4kSeeOIJ3nrrLfbv34+f342DqSA0BRGe2hkjIyPeeOMNYmJiOHv2LF27dmX37t36LksQ2rQAd0tGhjpgdM0rrpEhjAx1EC27m7B582ZCQ0PJz88nPj6eWbNmYWgo3sIE/RC/ee1UcHAwR48e5fnnn2fcuHE8/fTTYhRKEJrQL7NDGd7F4arrhndx4JfZYgHHGyktLWXSpElMmzaN+fPns3//frE3naB34oRxgaSkJKZNm0ZRURHfffed2B9PEJpQWl4Vp9PzKctOYvrE+8ToyQ1s3bqVF154gU6dOrFq1SoRmoQWQzxrBYKDgzl27BjPPvss48aNY/r06VRWVuq7LEFokzq7WTBhkC8d7I0oKirSdzktUmlpKZMnT+axxx7jzTff5MCBAyI4CS2KCE8CAMbGxrz55ptER0cTFxdH165d2blzp77LEoQ2ycDAAHd3d3Jzc/VdSouzceNGunTpQnZ2NnFxcbz44otidE5occRvpHCVkJAQjh8/znPPPceECRN46KGHyMzM1HdZgtDmXAlP4syJOmlpadx7771Mnz6dN998k8jISLErgtBiifAkXMfY2Jh58+aRlJSETCaja9euvPvuuyiVyn+/sSC0Y0qlinmfrMBr4OOYBj1EyL0zWbP5r3qPdXR0RK3W8OpH39F56NOYB4/GPuwR7powl90Ho6869lRiGg8+/Q623R7GPHg0QcOf4eff9zXHt9TkampqeP311+nevTsuLi6kpqaK0SahxRO/nUKDOnTowKZNm9i8eTO//PILXbp0YceOHfouSxBarNc/Wc7i/23ExNiISaMGczGngCde+4zte49fd6yhoSF7o9P54setZOUWMmnUYLp07sCRmLOMnvk+BUWlAETHp3LXxNfYeeAkvUMDeOLh4XT0dufcxdbf8tu4cSNBQUH8+eef7N69m7Vr1+LmduM1sQShJTDWdwFCyzdixAgSExNZsmQJEydOJDw8nP/7v//Dx8dH36UJQotRWFzK9+vqzhPc9r/3CA3yo0dIJ+Z89D3vf/UzDw3rf91tisrqNhR+cGhffvz0VQqKSnHtOwmlUkVOQTEuTna88d8VVNfUsvClx3jvlanN+j01lbS0NF544QWioqL44IMPmDVrFsbG4u1IaD3EyJNwU0xNTZk/fz7JycmYmpqKVp4gXONMWia1ShVmpjJCg+pWve7fIwiAuOTzaDSa627z4pNjsbIwZcf+KJ56/XMefv4DAKaOG0ZYSCdqapUcOpkIQHRCGk69JuLc+1Eee+W/upGp1qSmpobXXnuN7t274+7uTmpqKi+//LIITkKrI8KTcEu8vb357bff2LJlC+vXr6dLly788ccf+i5LEPQur7AEACtLc911VhZ1f1erNRTJy6+7TdcAX4b170qtUsWqTREciTmLl7sToy+PUslLK1Cr60LX4egzjLt3ILbWFqzbtp8pr3zS1N9So9qwYQOBgYHs2bOHiIgI1qxZg6urq77LEoTbIsKTcFuGDx9OYmIizzzzDJMmTeKBBx7gzJkz+i5LEPTGzdkeAEVlte66isq6DX+NjY1wcrC57jbvLFnD1n0xdOnkQfGpDZzY8hU5+XImvriIM6kXcLK30Z04veCFSfzw8Sus/O9cAPYdi6O8ouWvxxYTE0N4eDgzZszg1Vdf5dSpUwwaNEjfZQnCHRHhSbhtMpmMefPmkZycjLOzM7169eKxxx4jKytL36UJQrPr0tkHmcyEmlolCckZABw/nQxAtyA/jIyMSD6XRfK5LKqqawBIOZ8NgJerPYZo6dnFH3MzGZIkkXwuG5nMhBD/DvU+nrGxEWamsmb4zm5Peno648ePZ9CgQQQGBpKamspLL70kWnRCmyDCk3DHvLy8WL16NTExMZSXlxMUFMSsWbMoLi7Wd2mC0GycHe2YOel+AEbPfI8nX/+Md75YA8A7s6cAEDxiBsEjZhAVlwLA4H51+9rtP5nCU69/zrDH36SyqgZzM1P6dg8E4O3ZkwFY9O16Zsz/kqfnLQHg8THhyGQmzfcN3qT8/HymT59OaGgoRkZGJCYmsmzZMtGiE9oUEZ6ERtOlSxe2b9/Onj17iI2Nxd/fn3feeYeqqip9lyYIzeKz+c/w2ozx1CpVrNt2AG93Z1b+dy5j7x1Y7/GvPjOeD+dOw9vdiT8PnSYhJYPB/UL5Y/n7eHs4A/DoqMH8b9HLuDrZsWbLXrRaiQUvTGLpB7Oa81v7V+Xl5bz22mt07tyZzMxMDh8+zIYNG/D399d3aYLQ6MTGwEKTkCSJnTt3Mm/ePORyOa+//jovvviiGLIXhHqo1Wp27drFPffcg43N9edGtWS1tbV8/vnnfPnll3h7e7N48WKGDRum77IEoUmJ8CQ0KY1Gw7p163jrrbeQyWQsXLiQxx57TKweLAjXiIqKwtbWlsDAQH2XclO0Wi0//PADixYtwsTEhI8//phHHnkEAwMDfZcmCE1OvIMJTcrIyIipU6eSlpbG7NmzeeWVV+jVqxebNm1Cq9XquzxBaDHc3d3JycnRdxn/SqvV8vPPP9O1a1cWLlzIggULSEpKYsKECSI4Ce2GCE9CszA1NeWVV14hIyODMWPGMH36dLp168bKlSvrXTxQENobNzc3FAoFCoVC36XUS61Ws3TpUoKCgnj55ZeZNm0a58+f59lnn8XEpOWduC4ITUm07QS9qKio4Pvvv+fzzz/H3NycF198kRdeeAFTU1N9lyYIenP8+HEcHR3p3LmzvkvRqaqq4ssvv2TZsmUYGBgwb948nn76aczNzf/9xoLQRonwJOhVbW0ta9as4ZNPPqG6upqZM2fy2muvYWVlpe/SBKHZZWZmcuHCBQYPHqzvUpDL5Xz66acsX74cJycnFixYwKRJk8QokyAg2naCnpmamjJjxgxSU1P54osv2Lx5Mx06dGDu3LkUFhbquzxBaFbu7u6UlZXpdXmP3NxcZs2ahZ+fH3/99RfLly/nzJkzTJ06VQQnQbhMhCehRTAyMuLRRx8lLi6On3/+maioKDp27MiMGTPIzMzUd3mC0CxkMhlOTk7k5uY2+2OnpaUxbdo0OnXqRHJyMlu2bCEqKooxY8aI2bGCcA3xjBBaFAMDA+6//34OHz7Mn3/+SXZ2NoGBgYwbN45Dhw7puzxBaHLNPetuz549jBo1iq5du1JRUUFkZCR79+4lPDxczJ4ThAaI8CS0WHfddRd//vknJ0+exNnZmZEjRxIWFsayZcuora3Vd3mC0CTc3d0pKSmhpqamyR6jqqqKL774gi5dujB+/Hj8/PyIj49ny5Yt9OnTp8keVxDaCnHCuNBqlJSUsGrVKr755hsqKiqYPHkyc+bMwc/PT9+lCUKjOnz4MJ6eno3+u52SksKSJUvYuHEjTk5OuiUHrK2tG/VxBKGtEyNPQqthb2/PnDlzSE9PZ/Xq1aSmphIYGMjw4cPZuHGjWC9KaDMas3WnVqtZu3Yt99xzD6GhoeTm5rJhwwZSUlKYNWuWCE6CcBvEyJPQqmVkZPC///2P5cuXY2ZmxuTJk3nppZfw8vLSd2mCcNuqq6uJiIhg5MiRt732WUZGBl999RW//vorBgYGzJgxgxkzZojnhiA0AhGehDZBqVSydetWvv32W44ePcrdd9/NlClTmDRpEhYWFvouTxBu2cGDB/Hx8cHHx+emb6NQKFi7di3r16/n6NGjhIeH8/zzz/Pggw+KTbkFoRGJ8CS0OWlpaaxZs4a1a9cil8sZMWIE06ZN48EHH8TIyEjf5QnCTUlPT6ewsJABAwbc8Di1Ws3WrVtZs2YNe/fuxd3dnWnTpjF16lR8fX2bp1hBaGdEeBLaLEmSOH78OD/99BPr16/H1NSUhx56iOnTp9OvXz99lycIN1RZWcnevXu5//77r1ucUqvVcvjwYVauXMnOnTsBmDJlClOnTqVnz55iiQFBaGIiPAntgkqlYvfu3fz0009s27aNDh06MG7cOJ555hn8/f31XZ4g1OvAgQN06tQJb29vAJKSkvjhhx/YunUreXl5jBs3jmnTphEeHi7acoLQjER4Etqd8vJytmzZwk8//URkZCQ9evRg/PjxTJo06ZbOLxGEppaSkkJycjIJCQls3ryZxMREhg8fztSpUxk9ejSWlpb6LlEQ2iURnoR2LTc3l/Xr17Nu3TpOnz5NSEgII0aMYMKECfTt21dsSyE0uystud9++42IiAjS0tLo27cvU6ZMYeLEibi4uOi7REFo90R4EoTL8vLy2LFjB7///jt//fUXjo6ODBkyhHHjxjFq1KjbnjIuCP+mqqqKrVu3snXrViIjI6moqODee+9l7NixPPDAAzg5Oem7REEQ/kGEJ0GoR3V1NXv37mXbtm1s27aNyspKBg4cyKhRo5g4cSKurq76LlFo5bKzs9mwYQM7duzg+PHj2NvbM3r0aMaMGcOQIUNEWBeEFkyEJ0H4F1qtlpiYGLZt28bvv/9OcnIy3bt3Z8iQIYwYMUK80Qk3paamhn379rFnzx4OHDhAYmIi3bp1Y8yYMYwZM4bu3buLWXKC0EqI8CQItygzM5M//viDiIgIIiMjUSqVhIWFMXDgQF2Ykslk+i5T0LMrYSkiIoJjx44RFxeHhYUFQ4YM4d5772XUqFF4enrqu0xBEG6DCE+CcAe0Wi0JCQkcOHCAffv2ERkZiUql0oWpkSNHcs8994gw1Q7U1NRw4MABdu/efV1YCg8PZ8iQIYSEhIjRJUFoA0R4EoRG1FCY6tGjBwMGDOCuu+7irrvuwtHRUd+lCncoPz+fw4cPc+TIEY4dO0ZsbKwIS4LQTojwJAhN6NowFR0dTU5ODh06dCA4OJiwsDD69evH3XffLWZUtWB5eXkcOnSIqKgo4uLiSEpKIjs7G29vb/r06cPQoUMZOnQowcHBYnkLQWgHRHgShGaWn5/PqVOniImJ4eTJk8TExHDp0iW8vb2vClSDBg0Ss/r0IDc3l0OHDnHixAldUMrJycHb25vevXvTp08fevXqRc+ePUXgFYR2SoQnQWgBCgsLiYmJ4dSpU7pAlZWVhZeXF35+fvj6+hIQEEBISAihoaF07NhRbHJ8BzQaDenp6cTHx3P27FnS0tLIyMggIyOD3NxcfHx8rgtKDg4O+i5bEIQWQoQnQWihioqKiI2NJSUlRbdNR2pqKllZWchkMjp06ICPjw8dO3YkMDCQkJAQunfvjpubm75LbxG0Wi25ubkkJCRw5swZUlJSOH/+PJmZmWRlZaFWq+nQoQMBAQEEBQURGBhIYGAgPXr0wN7eXt/lC4LQgonwJAitTG1tLefPnyc1NZXU1FRdsEpLS6OgoABbW1tcXFxwdnbGyckJV1dXPDw88PT0xNvbG29vb3x9fVv1vmgKhYILFy5w8eJFsrKyuHTpErm5ueTn51NYWEhRURH5+flUVFTg5uZG586ddQEpICCAgIAA/Pz8xCxIQRBuiwhPgtCGlJeXk56ergsTubm5XLp0iZycHHJycsjNzaWwsBCNRoONjQ1OTk44OTnh7OyMjY0NVlZWWFlZYW1tjZWVFba2ttja2mJtbY2trS12dnbY2tpib2+Pubn5bZ0crdVqqaqqoqSkhLKyMkpLSykvL6esrIzy8nLKy8upqKigoqIChUKh+/uVUFRYWIhCocDY2BgXFxfc3Nx04dDDwwN3d3fd1506dcLa2roJftKCILRnIjwJQjuj0WgoKioiNzdXF6hyc3MpKyujoqKi3vCiUCiorKxEoVCg0WgAMDY2xtjYGENDQwwNDTEwMND9HUCSJLRaLZIk6f6u1WpRqVRX3YelpaUutF0JblcuNjY2uuB2JRhduTg5OYmZbYIg6IUIT4Ig3DRJkqitrdWFK5VKpQtFVy4ajQatVouRkZEuTP3zIpPJdCNbpqambWYdpGPx57jrmU+5b0AXdnz1or7LEQShCYnwJAiC0Aie+XANVhamrNh6hJRNH+DhbKeXOpQqNTITY708tiC0F2LMWxAE4Q4pqmr4NSKa58cP5sFBoazafvSqf99+MI4+0xZhNnAWTsPmMu61Zbp/q1WqmPf1JrwffBPTAbPwH/s2K34/DMCq7UexG/LKVff1+4FYDHo/q/v6ve+3EzblQ5b/fhi/0QswGzgbgF1HE7lr+mLshryC47C5jHrl/ziXXXjVfWXnlzB5wXIcwudgedeL9J76H04kZnAhpwjDPs8RffbCVcd/ue4vfEbNR6vV3umPTBBaNfHxRBAE4Q5tiIghyNeNQF83Hn+gH698voH5T92PgYEBOw4nMO7173jr6ftZ8/5TKFVqdh5J1N122sIfORZ/nq9fe5Tunb3IyCmiqFRxS4+fnlXIpn2n2Lz4OYyM6j4TV1YrmfvYcLp19kJRVcu7321j3GvLiF33NoaGhiiqahg88zM8XezYtmQWbo42nEq+iFarxdfDieF9g/hx+1F6h/jqHufH7cd48qEB4lwzod0T4UkQBOEOrdh6hMfv7wfAfQO6UKaoJjImlSG9A/nPyp1Murc37z87Wnd89wBvAFIz89kQEUPE0lcY3i8YgI5ezrf8+EqVmjXvP4Wz/d8zC8cP63nVMSsXPoHz8Fc5ez6Xrv6erNsVRWGpgpNrFuBgW7dshb+3i+74Z8bexXMf/8ySORMwlZlwKvkiCemX2Pr587dcnyC0NeLjgyAIwh1IuZBH1JkMJo/sA4CxsRGPjujNiq1HAIhNyWJYn6B6bxubmoWRkSGDewXcUQ0+7o5XBSeAtIv5TF6wnI5j3sJm8Mv4PrQAgIt58suPnU2PQG9dcLrW2CFhGBkasmV/LFDXQhzaOwBfD7EljSCIkSdBEIQ7sGLrEdQaLR73z9NdJ0kSpibG/N+8yZibNbwQp7mpyQ3v29DAgGvn9KjUmuuOszS//jEemrMUH3dHfnjrcTyc7dBqJbo++j7Ky7f/t8eWmRgz7cH+/Lj9KA+H92Ddrii+eu3RG95GENoLMfIkCIJwm9RqDWt2HufzVx4h9ue3dZe4de/g4WzHL7ui6Obvyd6TyfXePtTfE61WIjImtd5/d7a3pqKqlsrqWt11sSlZ/1pXcamClMx83p7+AMP6BhPs505JRdVVx3Tr7EVsShbyssoG7+eZsXfxV1QS3248gFqj5eGhPf71sQWhPRDhSRAE4Tb9cTiBkvIqpo+9i67+nlddxof3YMW2IyycMYpfdp9k4ffbSMrIJSH9Ev9dtQsAXw8nnhjVn6c/WM3vB2LJuFTEgegUNkREA9Cvqx8WZjIWLP2dc9mFrNsVxao/jv1rXfY2FjjaWvK/zYdIzypg38lk5i7ZeNUxk0f2wc3RlrGvfcuR2HTOZxeyae8pjsWf0x0T7OdO/64dmffNFiaP7HPDUTRBaE9EeBIEQbhNK7YeZnjfIGytzK/7t/HhPYk+m4mDrSUbP5nJtsh4wqZ8RPhzS4g6c0F33LI3H+ORYT154ZN1BD2ykBn/WasbaXKwtWTth0+z80gioY++zy+7o3hv5qh/rcvQ0JD1i2YQk3yRro++z5wlG/n05fFXHSMzMWbP0pdxsbfhgZe/IXTSB3yyehdG18ykmz5mEEqVmqdHD7qNn5AgtE1ikUxBEAShQR8u38HGv2KIX/+uvksRhBZDjDwJgiAI11FU1ZCYfon/27CfFx8dqu9yBKFFEbPtBEEQhOvMXryeX3afZOyQ7qJlJwjXEG07QRAEQRCEWyDadoIgCIIgCLdAhCdBEARBEIRbIMKTIAiCIAjCLRDhSRAEQRAE4RaI8CQIgiAIgnALRHgSBEEQBEG4BSI8CYIgCIIg3AIRngRBEARBEG7B/wMi9mAWxxPoM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60375" y="1059125"/>
            <a:ext cx="2124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Recall: 0.952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60374" y="1428457"/>
            <a:ext cx="2124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F1-Score: 0.92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60372" y="1793795"/>
            <a:ext cx="2124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Precision: 0.871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60370" y="2163127"/>
            <a:ext cx="2124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Accuracy: 0.86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327" y="839531"/>
            <a:ext cx="3254578" cy="318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56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DM Sans Medium"/>
              </a:rPr>
              <a:t>H</a:t>
            </a:r>
            <a:r>
              <a:rPr lang="en-US" sz="3000" b="1" dirty="0" err="1" smtClean="0">
                <a:latin typeface="DM Sans Medium"/>
              </a:rPr>
              <a:t>ướng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phát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triển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trong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tương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lai</a:t>
            </a:r>
            <a:endParaRPr lang="en-US" sz="3000" b="1" dirty="0">
              <a:latin typeface="DM Sans Medium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1376" y="1302006"/>
            <a:ext cx="693724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err="1" smtClean="0"/>
              <a:t>Phân</a:t>
            </a:r>
            <a:r>
              <a:rPr lang="en-US" sz="2000" b="1" dirty="0" smtClean="0"/>
              <a:t> tích </a:t>
            </a:r>
            <a:r>
              <a:rPr lang="en-US" sz="2000" b="1" dirty="0" err="1" smtClean="0"/>
              <a:t>nội</a:t>
            </a:r>
            <a:r>
              <a:rPr lang="en-US" sz="2000" b="1" dirty="0" smtClean="0"/>
              <a:t> dung </a:t>
            </a:r>
            <a:r>
              <a:rPr lang="en-US" sz="2000" b="1" dirty="0" err="1" smtClean="0"/>
              <a:t>sách</a:t>
            </a:r>
            <a:r>
              <a:rPr lang="en-US" sz="2000" b="1" dirty="0"/>
              <a:t> </a:t>
            </a:r>
            <a:r>
              <a:rPr lang="en-US" sz="2000" b="1" dirty="0" smtClean="0"/>
              <a:t>(Content-based)</a:t>
            </a:r>
            <a:endParaRPr lang="en-US" sz="2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41377" y="1982220"/>
            <a:ext cx="693724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Khai</a:t>
            </a:r>
            <a:r>
              <a:rPr lang="en-US" sz="2000" dirty="0" smtClean="0"/>
              <a:t> </a:t>
            </a:r>
            <a:r>
              <a:rPr lang="en-US" sz="2000" dirty="0" err="1" smtClean="0"/>
              <a:t>thác</a:t>
            </a:r>
            <a:r>
              <a:rPr lang="en-US" sz="2000" dirty="0" smtClean="0"/>
              <a:t>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tả</a:t>
            </a:r>
            <a:r>
              <a:rPr lang="en-US" sz="2000" dirty="0" smtClean="0"/>
              <a:t> </a:t>
            </a:r>
            <a:r>
              <a:rPr lang="en-US" sz="2000" dirty="0" err="1" smtClean="0"/>
              <a:t>sách</a:t>
            </a:r>
            <a:r>
              <a:rPr lang="en-US" sz="2000" dirty="0" smtClean="0"/>
              <a:t>, từ </a:t>
            </a:r>
            <a:r>
              <a:rPr lang="en-US" sz="2000" dirty="0" err="1" smtClean="0"/>
              <a:t>khóa</a:t>
            </a:r>
            <a:r>
              <a:rPr lang="en-US" sz="2000" dirty="0" smtClean="0"/>
              <a:t> </a:t>
            </a:r>
            <a:r>
              <a:rPr lang="en-US" sz="2000" dirty="0" err="1" smtClean="0"/>
              <a:t>chuyên</a:t>
            </a:r>
            <a:r>
              <a:rPr lang="en-US" sz="2000" dirty="0" smtClean="0"/>
              <a:t> </a:t>
            </a:r>
            <a:r>
              <a:rPr lang="en-US" sz="2000" dirty="0" err="1" smtClean="0"/>
              <a:t>nghành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41376" y="2662433"/>
            <a:ext cx="758342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Ứng</a:t>
            </a:r>
            <a:r>
              <a:rPr lang="en-US" sz="2000" dirty="0" smtClean="0"/>
              <a:t> </a:t>
            </a:r>
            <a:r>
              <a:rPr lang="en-US" sz="2000" dirty="0" err="1" smtClean="0"/>
              <a:t>dụng</a:t>
            </a:r>
            <a:r>
              <a:rPr lang="en-US" sz="2000" dirty="0" smtClean="0"/>
              <a:t> NLP để hiểu </a:t>
            </a:r>
            <a:r>
              <a:rPr lang="en-US" sz="2000" dirty="0" err="1" smtClean="0"/>
              <a:t>sâu</a:t>
            </a:r>
            <a:r>
              <a:rPr lang="en-US" sz="2000" dirty="0" smtClean="0"/>
              <a:t> hơn về </a:t>
            </a:r>
            <a:r>
              <a:rPr lang="en-US" sz="2000" dirty="0" err="1" smtClean="0"/>
              <a:t>nội</a:t>
            </a:r>
            <a:r>
              <a:rPr lang="en-US" sz="2000" dirty="0" smtClean="0"/>
              <a:t> dung </a:t>
            </a:r>
            <a:r>
              <a:rPr lang="en-US" sz="2000" dirty="0" err="1" smtClean="0"/>
              <a:t>cuốn</a:t>
            </a:r>
            <a:r>
              <a:rPr lang="en-US" sz="2000" dirty="0" smtClean="0"/>
              <a:t> </a:t>
            </a:r>
            <a:r>
              <a:rPr lang="en-US" sz="2000" dirty="0" err="1" smtClean="0"/>
              <a:t>sách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6152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DM Sans Medium"/>
              </a:rPr>
              <a:t>H</a:t>
            </a:r>
            <a:r>
              <a:rPr lang="en-US" sz="3000" b="1" dirty="0" err="1" smtClean="0">
                <a:latin typeface="DM Sans Medium"/>
              </a:rPr>
              <a:t>ướng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phát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triển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trong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tương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lai</a:t>
            </a:r>
            <a:endParaRPr lang="en-US" sz="3000" b="1" dirty="0">
              <a:latin typeface="DM Sans Medium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1376" y="1330507"/>
            <a:ext cx="6937249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/>
              <a:t>Tự </a:t>
            </a:r>
            <a:r>
              <a:rPr lang="en-US" sz="2000" b="1" dirty="0" err="1" smtClean="0"/>
              <a:t>động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hóa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hoàn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toàn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quy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trình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MLOps</a:t>
            </a:r>
            <a:endParaRPr lang="en-US" sz="2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41377" y="2010721"/>
            <a:ext cx="6937249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Tự </a:t>
            </a:r>
            <a:r>
              <a:rPr lang="en-US" sz="2000" dirty="0" err="1" smtClean="0"/>
              <a:t>động</a:t>
            </a:r>
            <a:r>
              <a:rPr lang="en-US" sz="2000" dirty="0" smtClean="0"/>
              <a:t> </a:t>
            </a:r>
            <a:r>
              <a:rPr lang="en-US" sz="2000" dirty="0" err="1" smtClean="0"/>
              <a:t>huấn</a:t>
            </a:r>
            <a:r>
              <a:rPr lang="en-US" sz="2000" dirty="0" smtClean="0"/>
              <a:t> </a:t>
            </a:r>
            <a:r>
              <a:rPr lang="en-US" sz="2000" dirty="0" err="1" smtClean="0"/>
              <a:t>luyện</a:t>
            </a:r>
            <a:r>
              <a:rPr lang="en-US" sz="2000" dirty="0" smtClean="0"/>
              <a:t> khi có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r>
              <a:rPr lang="en-US" sz="2000" dirty="0" smtClean="0"/>
              <a:t> mới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41376" y="2690934"/>
            <a:ext cx="7583425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Tự </a:t>
            </a:r>
            <a:r>
              <a:rPr lang="en-US" sz="2000" dirty="0" err="1" smtClean="0"/>
              <a:t>động</a:t>
            </a:r>
            <a:r>
              <a:rPr lang="en-US" sz="2000" dirty="0" smtClean="0"/>
              <a:t> </a:t>
            </a:r>
            <a:r>
              <a:rPr lang="en-US" sz="2000" dirty="0" err="1" smtClean="0"/>
              <a:t>đánh</a:t>
            </a:r>
            <a:r>
              <a:rPr lang="en-US" sz="2000" dirty="0" smtClean="0"/>
              <a:t> giá, so </a:t>
            </a:r>
            <a:r>
              <a:rPr lang="en-US" sz="2000" dirty="0" err="1" smtClean="0"/>
              <a:t>sánh</a:t>
            </a:r>
            <a:r>
              <a:rPr lang="en-US" sz="2000" dirty="0" smtClean="0"/>
              <a:t> version model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41376" y="3371147"/>
            <a:ext cx="7583425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Tự </a:t>
            </a:r>
            <a:r>
              <a:rPr lang="en-US" sz="2000" dirty="0" err="1" smtClean="0"/>
              <a:t>động</a:t>
            </a:r>
            <a:r>
              <a:rPr lang="en-US" sz="2000" dirty="0" smtClean="0"/>
              <a:t> </a:t>
            </a:r>
            <a:r>
              <a:rPr lang="en-US" sz="2000" dirty="0" err="1" smtClean="0"/>
              <a:t>triển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 model </a:t>
            </a:r>
            <a:r>
              <a:rPr lang="en-US" sz="2000" dirty="0" err="1" smtClean="0"/>
              <a:t>tốt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vào production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500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PlaceHolder 1"/>
          <p:cNvSpPr>
            <a:spLocks noGrp="1"/>
          </p:cNvSpPr>
          <p:nvPr>
            <p:ph type="title"/>
          </p:nvPr>
        </p:nvSpPr>
        <p:spPr>
          <a:xfrm>
            <a:off x="0" y="663930"/>
            <a:ext cx="9144000" cy="18923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ctr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" sz="6000" b="0" strike="noStrike" spc="-1" dirty="0">
                <a:solidFill>
                  <a:schemeClr val="dk1"/>
                </a:solidFill>
                <a:latin typeface="DM Sans Medium"/>
                <a:ea typeface="DM Sans Medium"/>
              </a:rPr>
              <a:t>Thank you!</a:t>
            </a:r>
            <a:endParaRPr lang="fr-FR" sz="60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929" name="Google Shape;1399;p68"/>
          <p:cNvGrpSpPr/>
          <p:nvPr/>
        </p:nvGrpSpPr>
        <p:grpSpPr>
          <a:xfrm>
            <a:off x="5376600" y="848880"/>
            <a:ext cx="3029400" cy="3446280"/>
            <a:chOff x="5376600" y="848880"/>
            <a:chExt cx="3029400" cy="3446280"/>
          </a:xfrm>
        </p:grpSpPr>
        <p:sp>
          <p:nvSpPr>
            <p:cNvPr id="930" name="Google Shape;1400;p68"/>
            <p:cNvSpPr/>
            <p:nvPr/>
          </p:nvSpPr>
          <p:spPr>
            <a:xfrm flipH="1">
              <a:off x="5681160" y="212148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grpSp>
          <p:nvGrpSpPr>
            <p:cNvPr id="931" name="Google Shape;1403;p68"/>
            <p:cNvGrpSpPr/>
            <p:nvPr/>
          </p:nvGrpSpPr>
          <p:grpSpPr>
            <a:xfrm>
              <a:off x="7290000" y="1988280"/>
              <a:ext cx="32400" cy="273960"/>
              <a:chOff x="7290000" y="1988280"/>
              <a:chExt cx="32400" cy="273960"/>
            </a:xfrm>
          </p:grpSpPr>
          <p:sp>
            <p:nvSpPr>
              <p:cNvPr id="932" name="Google Shape;1404;p68"/>
              <p:cNvSpPr/>
              <p:nvPr/>
            </p:nvSpPr>
            <p:spPr>
              <a:xfrm rot="5400000">
                <a:off x="7290000" y="198828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933" name="Google Shape;1405;p68"/>
              <p:cNvSpPr/>
              <p:nvPr/>
            </p:nvSpPr>
            <p:spPr>
              <a:xfrm rot="5400000">
                <a:off x="7290000" y="204876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934" name="Google Shape;1406;p68"/>
              <p:cNvSpPr/>
              <p:nvPr/>
            </p:nvSpPr>
            <p:spPr>
              <a:xfrm rot="5400000">
                <a:off x="7290000" y="21092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935" name="Google Shape;1407;p68"/>
              <p:cNvSpPr/>
              <p:nvPr/>
            </p:nvSpPr>
            <p:spPr>
              <a:xfrm rot="5400000">
                <a:off x="7290000" y="216936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936" name="Google Shape;1408;p68"/>
              <p:cNvSpPr/>
              <p:nvPr/>
            </p:nvSpPr>
            <p:spPr>
              <a:xfrm rot="5400000">
                <a:off x="7290000" y="22298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</p:grpSp>
        <p:grpSp>
          <p:nvGrpSpPr>
            <p:cNvPr id="937" name="Google Shape;1409;p68"/>
            <p:cNvGrpSpPr/>
            <p:nvPr/>
          </p:nvGrpSpPr>
          <p:grpSpPr>
            <a:xfrm>
              <a:off x="6042960" y="3197880"/>
              <a:ext cx="1096920" cy="1096920"/>
              <a:chOff x="6042960" y="3197880"/>
              <a:chExt cx="1096920" cy="1096920"/>
            </a:xfrm>
          </p:grpSpPr>
          <p:sp>
            <p:nvSpPr>
              <p:cNvPr id="938" name="Google Shape;1410;p68"/>
              <p:cNvSpPr/>
              <p:nvPr/>
            </p:nvSpPr>
            <p:spPr>
              <a:xfrm>
                <a:off x="6042960" y="319788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939" name="Google Shape;1411;p68"/>
              <p:cNvSpPr/>
              <p:nvPr/>
            </p:nvSpPr>
            <p:spPr>
              <a:xfrm>
                <a:off x="6099480" y="325440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940" name="Google Shape;1412;p68"/>
              <p:cNvSpPr/>
              <p:nvPr/>
            </p:nvSpPr>
            <p:spPr>
              <a:xfrm>
                <a:off x="6152400" y="33076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941" name="Google Shape;1413;p68"/>
              <p:cNvSpPr/>
              <p:nvPr/>
            </p:nvSpPr>
            <p:spPr>
              <a:xfrm>
                <a:off x="6207480" y="336240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942" name="Google Shape;1414;p68"/>
              <p:cNvSpPr/>
              <p:nvPr/>
            </p:nvSpPr>
            <p:spPr>
              <a:xfrm>
                <a:off x="6262200" y="34174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943" name="Google Shape;1415;p68"/>
              <p:cNvSpPr/>
              <p:nvPr/>
            </p:nvSpPr>
            <p:spPr>
              <a:xfrm>
                <a:off x="6316920" y="347220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944" name="Google Shape;1416;p68"/>
              <p:cNvSpPr/>
              <p:nvPr/>
            </p:nvSpPr>
            <p:spPr>
              <a:xfrm>
                <a:off x="6378120" y="353304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945" name="Google Shape;1417;p68"/>
              <p:cNvSpPr/>
              <p:nvPr/>
            </p:nvSpPr>
            <p:spPr>
              <a:xfrm>
                <a:off x="6438960" y="35942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PlaceHolder 1"/>
          <p:cNvSpPr>
            <a:spLocks noGrp="1"/>
          </p:cNvSpPr>
          <p:nvPr>
            <p:ph type="title"/>
          </p:nvPr>
        </p:nvSpPr>
        <p:spPr>
          <a:xfrm>
            <a:off x="1295280" y="2333520"/>
            <a:ext cx="3800160" cy="1647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6793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000" b="0" strike="noStrike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Nêu vấn đề</a:t>
            </a:r>
            <a:endParaRPr lang="fr-FR" sz="5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38" name="PlaceHolder 2"/>
          <p:cNvSpPr>
            <a:spLocks noGrp="1"/>
          </p:cNvSpPr>
          <p:nvPr>
            <p:ph type="title"/>
          </p:nvPr>
        </p:nvSpPr>
        <p:spPr>
          <a:xfrm>
            <a:off x="1371600" y="1162080"/>
            <a:ext cx="1095120" cy="10951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800" b="0" strike="noStrike" spc="-1" dirty="0">
                <a:solidFill>
                  <a:schemeClr val="dk1"/>
                </a:solidFill>
                <a:latin typeface="DM Sans Medium"/>
                <a:ea typeface="DM Sans Medium"/>
              </a:rPr>
              <a:t>01</a:t>
            </a:r>
            <a:endParaRPr lang="fr-FR" sz="48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739" name="Google Shape;860;p38"/>
          <p:cNvGrpSpPr/>
          <p:nvPr/>
        </p:nvGrpSpPr>
        <p:grpSpPr>
          <a:xfrm>
            <a:off x="5454000" y="1236960"/>
            <a:ext cx="2976480" cy="2669400"/>
            <a:chOff x="5454000" y="1236960"/>
            <a:chExt cx="2976480" cy="2669400"/>
          </a:xfrm>
        </p:grpSpPr>
        <p:grpSp>
          <p:nvGrpSpPr>
            <p:cNvPr id="740" name="Google Shape;862;p38"/>
            <p:cNvGrpSpPr/>
            <p:nvPr/>
          </p:nvGrpSpPr>
          <p:grpSpPr>
            <a:xfrm>
              <a:off x="5636880" y="2809440"/>
              <a:ext cx="1096560" cy="1096560"/>
              <a:chOff x="5636880" y="2809440"/>
              <a:chExt cx="1096560" cy="1096560"/>
            </a:xfrm>
          </p:grpSpPr>
          <p:sp>
            <p:nvSpPr>
              <p:cNvPr id="741" name="Google Shape;863;p38"/>
              <p:cNvSpPr/>
              <p:nvPr/>
            </p:nvSpPr>
            <p:spPr>
              <a:xfrm>
                <a:off x="5636880" y="28094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2" name="Google Shape;864;p38"/>
              <p:cNvSpPr/>
              <p:nvPr/>
            </p:nvSpPr>
            <p:spPr>
              <a:xfrm>
                <a:off x="5693400" y="28659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3" name="Google Shape;865;p38"/>
              <p:cNvSpPr/>
              <p:nvPr/>
            </p:nvSpPr>
            <p:spPr>
              <a:xfrm>
                <a:off x="5746680" y="29188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4" name="Google Shape;866;p38"/>
              <p:cNvSpPr/>
              <p:nvPr/>
            </p:nvSpPr>
            <p:spPr>
              <a:xfrm>
                <a:off x="5801400" y="29739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5" name="Google Shape;867;p38"/>
              <p:cNvSpPr/>
              <p:nvPr/>
            </p:nvSpPr>
            <p:spPr>
              <a:xfrm>
                <a:off x="5856480" y="30286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6" name="Google Shape;868;p38"/>
              <p:cNvSpPr/>
              <p:nvPr/>
            </p:nvSpPr>
            <p:spPr>
              <a:xfrm>
                <a:off x="5911200" y="30837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7" name="Google Shape;869;p38"/>
              <p:cNvSpPr/>
              <p:nvPr/>
            </p:nvSpPr>
            <p:spPr>
              <a:xfrm>
                <a:off x="5972040" y="31446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8" name="Google Shape;870;p38"/>
              <p:cNvSpPr/>
              <p:nvPr/>
            </p:nvSpPr>
            <p:spPr>
              <a:xfrm>
                <a:off x="6033240" y="32058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749" name="Google Shape;871;p38"/>
            <p:cNvSpPr/>
            <p:nvPr/>
          </p:nvSpPr>
          <p:spPr>
            <a:xfrm flipH="1">
              <a:off x="7728120" y="153144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Nêu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vấn</a:t>
            </a:r>
            <a:r>
              <a:rPr lang="en-US" sz="3000" b="1" dirty="0" smtClean="0">
                <a:latin typeface="DM Sans Medium"/>
              </a:rPr>
              <a:t> đề </a:t>
            </a:r>
            <a:endParaRPr lang="en-US" sz="3000" b="1" dirty="0">
              <a:latin typeface="DM Sans Medium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1376" y="1144425"/>
            <a:ext cx="680313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- Quá tải </a:t>
            </a:r>
            <a:r>
              <a:rPr lang="en-US" sz="2000" dirty="0" err="1" smtClean="0"/>
              <a:t>thông</a:t>
            </a:r>
            <a:r>
              <a:rPr lang="en-US" sz="2000" dirty="0" smtClean="0"/>
              <a:t> tin </a:t>
            </a:r>
            <a:r>
              <a:rPr lang="en-US" sz="2000" dirty="0" err="1" smtClean="0"/>
              <a:t>trong</a:t>
            </a:r>
            <a:r>
              <a:rPr lang="en-US" sz="2000" dirty="0" smtClean="0"/>
              <a:t> </a:t>
            </a:r>
            <a:r>
              <a:rPr lang="en-US" sz="2000" dirty="0" err="1" smtClean="0"/>
              <a:t>môi</a:t>
            </a:r>
            <a:r>
              <a:rPr lang="en-US" sz="2000" dirty="0" smtClean="0"/>
              <a:t> trường </a:t>
            </a:r>
            <a:r>
              <a:rPr lang="en-US" sz="2000" dirty="0" err="1" smtClean="0"/>
              <a:t>thương</a:t>
            </a:r>
            <a:r>
              <a:rPr lang="en-US" sz="2000" dirty="0" smtClean="0"/>
              <a:t> </a:t>
            </a:r>
            <a:r>
              <a:rPr lang="en-US" sz="2000" dirty="0" err="1" smtClean="0"/>
              <a:t>mại</a:t>
            </a:r>
            <a:r>
              <a:rPr lang="en-US" sz="2000" dirty="0" smtClean="0"/>
              <a:t> điện </a:t>
            </a:r>
            <a:r>
              <a:rPr lang="en-US" sz="2000" dirty="0" err="1" smtClean="0"/>
              <a:t>tử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41376" y="1821081"/>
            <a:ext cx="680313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- </a:t>
            </a:r>
            <a:r>
              <a:rPr lang="en-US" sz="2000" dirty="0" err="1" smtClean="0"/>
              <a:t>Trải</a:t>
            </a:r>
            <a:r>
              <a:rPr lang="en-US" sz="2000" dirty="0" smtClean="0"/>
              <a:t> </a:t>
            </a:r>
            <a:r>
              <a:rPr lang="en-US" sz="2000" dirty="0" err="1" smtClean="0"/>
              <a:t>nghiệm</a:t>
            </a:r>
            <a:r>
              <a:rPr lang="en-US" sz="2000" dirty="0" smtClean="0"/>
              <a:t> </a:t>
            </a:r>
            <a:r>
              <a:rPr lang="en-US" sz="2000" dirty="0" err="1" smtClean="0"/>
              <a:t>người</a:t>
            </a:r>
            <a:r>
              <a:rPr lang="en-US" sz="2000" dirty="0" smtClean="0"/>
              <a:t> dùng không được </a:t>
            </a:r>
            <a:r>
              <a:rPr lang="en-US" sz="2000" dirty="0" err="1" smtClean="0"/>
              <a:t>cá</a:t>
            </a:r>
            <a:r>
              <a:rPr lang="en-US" sz="2000" dirty="0" smtClean="0"/>
              <a:t> nhận </a:t>
            </a:r>
            <a:r>
              <a:rPr lang="en-US" sz="2000" dirty="0" err="1" smtClean="0"/>
              <a:t>hóa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341376" y="2497737"/>
            <a:ext cx="680313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- Không </a:t>
            </a:r>
            <a:r>
              <a:rPr lang="en-US" sz="2000" dirty="0" err="1" smtClean="0"/>
              <a:t>tối</a:t>
            </a:r>
            <a:r>
              <a:rPr lang="en-US" sz="2000" dirty="0" smtClean="0"/>
              <a:t> </a:t>
            </a:r>
            <a:r>
              <a:rPr lang="en-US" sz="2000" dirty="0" err="1" smtClean="0"/>
              <a:t>ưu</a:t>
            </a:r>
            <a:r>
              <a:rPr lang="en-US" sz="2000" dirty="0" smtClean="0"/>
              <a:t> </a:t>
            </a:r>
            <a:r>
              <a:rPr lang="en-US" sz="2000" dirty="0" err="1" smtClean="0"/>
              <a:t>hóa</a:t>
            </a:r>
            <a:r>
              <a:rPr lang="en-US" sz="2000" dirty="0" smtClean="0"/>
              <a:t> được </a:t>
            </a:r>
            <a:r>
              <a:rPr lang="en-US" sz="2000" dirty="0" err="1" smtClean="0"/>
              <a:t>lợi</a:t>
            </a:r>
            <a:r>
              <a:rPr lang="en-US" sz="2000" dirty="0" smtClean="0"/>
              <a:t> </a:t>
            </a:r>
            <a:r>
              <a:rPr lang="en-US" sz="2000" dirty="0" err="1" smtClean="0"/>
              <a:t>nhuận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7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PlaceHolder 1"/>
          <p:cNvSpPr>
            <a:spLocks noGrp="1"/>
          </p:cNvSpPr>
          <p:nvPr>
            <p:ph type="title" idx="4294967295"/>
          </p:nvPr>
        </p:nvSpPr>
        <p:spPr>
          <a:xfrm>
            <a:off x="1295280" y="2333520"/>
            <a:ext cx="4390200" cy="1647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6793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5000" b="0" strike="noStrike" spc="-1" dirty="0" err="1" smtClean="0">
                <a:solidFill>
                  <a:schemeClr val="dk1"/>
                </a:solidFill>
                <a:latin typeface="Arial"/>
              </a:rPr>
              <a:t>Mục</a:t>
            </a:r>
            <a:r>
              <a:rPr lang="fr-FR" sz="5000" b="0" strike="noStrike" spc="-1" dirty="0" smtClean="0">
                <a:solidFill>
                  <a:schemeClr val="dk1"/>
                </a:solidFill>
                <a:latin typeface="Arial"/>
              </a:rPr>
              <a:t> </a:t>
            </a:r>
            <a:r>
              <a:rPr lang="fr-FR" sz="5000" b="0" strike="noStrike" spc="-1" dirty="0" err="1" smtClean="0">
                <a:solidFill>
                  <a:schemeClr val="dk1"/>
                </a:solidFill>
                <a:latin typeface="Arial"/>
              </a:rPr>
              <a:t>đích</a:t>
            </a:r>
            <a:r>
              <a:rPr lang="fr-FR" sz="5000" b="0" strike="noStrike" spc="-1" dirty="0" smtClean="0">
                <a:solidFill>
                  <a:schemeClr val="dk1"/>
                </a:solidFill>
                <a:latin typeface="Arial"/>
              </a:rPr>
              <a:t> đề tài</a:t>
            </a:r>
            <a:endParaRPr lang="fr-FR" sz="5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38" name="PlaceHolder 2"/>
          <p:cNvSpPr>
            <a:spLocks noGrp="1"/>
          </p:cNvSpPr>
          <p:nvPr>
            <p:ph type="title" idx="4294967295"/>
          </p:nvPr>
        </p:nvSpPr>
        <p:spPr>
          <a:xfrm>
            <a:off x="1371600" y="1162080"/>
            <a:ext cx="1095120" cy="109512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800" b="0" strike="noStrike" spc="-1" dirty="0" smtClean="0">
                <a:solidFill>
                  <a:schemeClr val="dk1"/>
                </a:solidFill>
                <a:latin typeface="DM Sans Medium"/>
                <a:ea typeface="DM Sans Medium"/>
              </a:rPr>
              <a:t>02</a:t>
            </a:r>
            <a:endParaRPr lang="fr-FR" sz="48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739" name="Google Shape;860;p38"/>
          <p:cNvGrpSpPr/>
          <p:nvPr/>
        </p:nvGrpSpPr>
        <p:grpSpPr>
          <a:xfrm>
            <a:off x="5454000" y="1236960"/>
            <a:ext cx="2976480" cy="2669400"/>
            <a:chOff x="5454000" y="1236960"/>
            <a:chExt cx="2976480" cy="2669400"/>
          </a:xfrm>
        </p:grpSpPr>
        <p:grpSp>
          <p:nvGrpSpPr>
            <p:cNvPr id="740" name="Google Shape;862;p38"/>
            <p:cNvGrpSpPr/>
            <p:nvPr/>
          </p:nvGrpSpPr>
          <p:grpSpPr>
            <a:xfrm>
              <a:off x="5636880" y="2809440"/>
              <a:ext cx="1096560" cy="1096560"/>
              <a:chOff x="5636880" y="2809440"/>
              <a:chExt cx="1096560" cy="1096560"/>
            </a:xfrm>
          </p:grpSpPr>
          <p:sp>
            <p:nvSpPr>
              <p:cNvPr id="741" name="Google Shape;863;p38"/>
              <p:cNvSpPr/>
              <p:nvPr/>
            </p:nvSpPr>
            <p:spPr>
              <a:xfrm>
                <a:off x="5636880" y="28094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2" name="Google Shape;864;p38"/>
              <p:cNvSpPr/>
              <p:nvPr/>
            </p:nvSpPr>
            <p:spPr>
              <a:xfrm>
                <a:off x="5693400" y="28659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3" name="Google Shape;865;p38"/>
              <p:cNvSpPr/>
              <p:nvPr/>
            </p:nvSpPr>
            <p:spPr>
              <a:xfrm>
                <a:off x="5746680" y="29188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4" name="Google Shape;866;p38"/>
              <p:cNvSpPr/>
              <p:nvPr/>
            </p:nvSpPr>
            <p:spPr>
              <a:xfrm>
                <a:off x="5801400" y="29739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5" name="Google Shape;867;p38"/>
              <p:cNvSpPr/>
              <p:nvPr/>
            </p:nvSpPr>
            <p:spPr>
              <a:xfrm>
                <a:off x="5856480" y="30286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6" name="Google Shape;868;p38"/>
              <p:cNvSpPr/>
              <p:nvPr/>
            </p:nvSpPr>
            <p:spPr>
              <a:xfrm>
                <a:off x="5911200" y="30837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7" name="Google Shape;869;p38"/>
              <p:cNvSpPr/>
              <p:nvPr/>
            </p:nvSpPr>
            <p:spPr>
              <a:xfrm>
                <a:off x="5972040" y="31446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8" name="Google Shape;870;p38"/>
              <p:cNvSpPr/>
              <p:nvPr/>
            </p:nvSpPr>
            <p:spPr>
              <a:xfrm>
                <a:off x="6033240" y="32058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749" name="Google Shape;871;p38"/>
            <p:cNvSpPr/>
            <p:nvPr/>
          </p:nvSpPr>
          <p:spPr>
            <a:xfrm flipH="1">
              <a:off x="7728120" y="153144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01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Mục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tiêu</a:t>
            </a:r>
            <a:r>
              <a:rPr lang="en-US" sz="3000" b="1" dirty="0" smtClean="0">
                <a:latin typeface="DM Sans Medium"/>
              </a:rPr>
              <a:t> của đề tài</a:t>
            </a:r>
            <a:endParaRPr lang="en-US" sz="3000" b="1" dirty="0">
              <a:latin typeface="DM Sans Medium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1376" y="1144425"/>
            <a:ext cx="680313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- </a:t>
            </a:r>
            <a:r>
              <a:rPr lang="en-US" sz="2000" dirty="0" err="1" smtClean="0"/>
              <a:t>Cá</a:t>
            </a:r>
            <a:r>
              <a:rPr lang="en-US" sz="2000" dirty="0" smtClean="0"/>
              <a:t> nhận </a:t>
            </a:r>
            <a:r>
              <a:rPr lang="en-US" sz="2000" dirty="0" err="1" smtClean="0"/>
              <a:t>hóa</a:t>
            </a:r>
            <a:r>
              <a:rPr lang="en-US" sz="2000" dirty="0" smtClean="0"/>
              <a:t> </a:t>
            </a:r>
            <a:r>
              <a:rPr lang="en-US" sz="2000" dirty="0" err="1" smtClean="0"/>
              <a:t>trải</a:t>
            </a:r>
            <a:r>
              <a:rPr lang="en-US" sz="2000" dirty="0" smtClean="0"/>
              <a:t> </a:t>
            </a:r>
            <a:r>
              <a:rPr lang="en-US" sz="2000" dirty="0" err="1" smtClean="0"/>
              <a:t>nghiệm</a:t>
            </a:r>
            <a:r>
              <a:rPr lang="en-US" sz="2000" dirty="0" smtClean="0"/>
              <a:t> </a:t>
            </a:r>
            <a:r>
              <a:rPr lang="en-US" sz="2000" dirty="0" err="1" smtClean="0"/>
              <a:t>người</a:t>
            </a:r>
            <a:r>
              <a:rPr lang="en-US" sz="2000" dirty="0" smtClean="0"/>
              <a:t> dùng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41376" y="1821081"/>
            <a:ext cx="697382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- </a:t>
            </a:r>
            <a:r>
              <a:rPr lang="en-US" sz="2000" dirty="0" err="1" smtClean="0"/>
              <a:t>Tối</a:t>
            </a:r>
            <a:r>
              <a:rPr lang="en-US" sz="2000" dirty="0" smtClean="0"/>
              <a:t> </a:t>
            </a:r>
            <a:r>
              <a:rPr lang="en-US" sz="2000" dirty="0" err="1" smtClean="0"/>
              <a:t>ưu</a:t>
            </a:r>
            <a:r>
              <a:rPr lang="en-US" sz="2000" dirty="0" smtClean="0"/>
              <a:t> </a:t>
            </a:r>
            <a:r>
              <a:rPr lang="en-US" sz="2000" dirty="0" err="1" smtClean="0"/>
              <a:t>hoạt</a:t>
            </a:r>
            <a:r>
              <a:rPr lang="en-US" sz="2000" dirty="0" smtClean="0"/>
              <a:t> </a:t>
            </a:r>
            <a:r>
              <a:rPr lang="en-US" sz="2000" dirty="0" err="1" smtClean="0"/>
              <a:t>động</a:t>
            </a:r>
            <a:r>
              <a:rPr lang="en-US" sz="2000" dirty="0" smtClean="0"/>
              <a:t> của hệ </a:t>
            </a:r>
            <a:r>
              <a:rPr lang="en-US" sz="2000" dirty="0" err="1" smtClean="0"/>
              <a:t>thống</a:t>
            </a:r>
            <a:r>
              <a:rPr lang="en-US" sz="2000" dirty="0" smtClean="0"/>
              <a:t> bằng </a:t>
            </a:r>
            <a:r>
              <a:rPr lang="en-US" sz="2000" dirty="0" err="1" smtClean="0"/>
              <a:t>cách</a:t>
            </a:r>
            <a:r>
              <a:rPr lang="en-US" sz="2000" dirty="0" smtClean="0"/>
              <a:t> tích </a:t>
            </a:r>
            <a:r>
              <a:rPr lang="en-US" sz="2000" dirty="0" err="1" smtClean="0"/>
              <a:t>hợp</a:t>
            </a:r>
            <a:r>
              <a:rPr lang="en-US" sz="2000" dirty="0" smtClean="0"/>
              <a:t> </a:t>
            </a:r>
            <a:r>
              <a:rPr lang="en-US" sz="2000" dirty="0" err="1" smtClean="0"/>
              <a:t>MLOps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0151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Đối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tượng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nghiên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cứu</a:t>
            </a:r>
            <a:endParaRPr lang="en-US" sz="3000" b="1" dirty="0">
              <a:latin typeface="DM Sans Medium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1376" y="1083052"/>
            <a:ext cx="680313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- Hệ </a:t>
            </a:r>
            <a:r>
              <a:rPr lang="en-US" sz="2000" dirty="0" err="1" smtClean="0"/>
              <a:t>thống</a:t>
            </a:r>
            <a:r>
              <a:rPr lang="en-US" sz="2000" dirty="0" smtClean="0"/>
              <a:t> đề </a:t>
            </a:r>
            <a:r>
              <a:rPr lang="en-US" sz="2000" dirty="0" err="1" smtClean="0"/>
              <a:t>xuất</a:t>
            </a:r>
            <a:r>
              <a:rPr lang="en-US" sz="2000" dirty="0" smtClean="0"/>
              <a:t> </a:t>
            </a:r>
            <a:r>
              <a:rPr lang="en-US" sz="2000" dirty="0" err="1" smtClean="0"/>
              <a:t>sách</a:t>
            </a:r>
            <a:r>
              <a:rPr lang="en-US" sz="2000" dirty="0" smtClean="0"/>
              <a:t> </a:t>
            </a:r>
            <a:r>
              <a:rPr lang="en-US" sz="2000" dirty="0" err="1" smtClean="0"/>
              <a:t>sử</a:t>
            </a:r>
            <a:r>
              <a:rPr lang="en-US" sz="2000" dirty="0" smtClean="0"/>
              <a:t> </a:t>
            </a:r>
            <a:r>
              <a:rPr lang="en-US" sz="2000" dirty="0" err="1" smtClean="0"/>
              <a:t>dụng</a:t>
            </a:r>
            <a:r>
              <a:rPr lang="en-US" sz="2000" dirty="0" smtClean="0"/>
              <a:t>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r>
              <a:rPr lang="en-US" sz="2000" dirty="0" smtClean="0"/>
              <a:t> </a:t>
            </a:r>
            <a:r>
              <a:rPr lang="en-US" sz="2000" dirty="0" err="1" smtClean="0"/>
              <a:t>đánh</a:t>
            </a:r>
            <a:r>
              <a:rPr lang="en-US" sz="2000" dirty="0" smtClean="0"/>
              <a:t> giá của </a:t>
            </a:r>
            <a:r>
              <a:rPr lang="en-US" sz="2000" dirty="0" err="1" smtClean="0"/>
              <a:t>người</a:t>
            </a:r>
            <a:r>
              <a:rPr lang="en-US" sz="2000" dirty="0" smtClean="0"/>
              <a:t> dùng với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hình</a:t>
            </a:r>
            <a:r>
              <a:rPr lang="en-US" sz="2000" dirty="0" smtClean="0"/>
              <a:t> </a:t>
            </a:r>
            <a:r>
              <a:rPr lang="en-US" sz="2000" dirty="0" err="1" smtClean="0"/>
              <a:t>DeepFM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41376" y="2347352"/>
            <a:ext cx="680313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- </a:t>
            </a:r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trình</a:t>
            </a:r>
            <a:r>
              <a:rPr lang="en-US" sz="2000" dirty="0" smtClean="0"/>
              <a:t> </a:t>
            </a:r>
            <a:r>
              <a:rPr lang="en-US" sz="2000" dirty="0" err="1" smtClean="0"/>
              <a:t>MLOps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4508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76" y="280416"/>
            <a:ext cx="6803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>
                <a:latin typeface="DM Sans Medium"/>
              </a:rPr>
              <a:t>Phạm</a:t>
            </a:r>
            <a:r>
              <a:rPr lang="en-US" sz="3000" b="1" dirty="0" smtClean="0">
                <a:latin typeface="DM Sans Medium"/>
              </a:rPr>
              <a:t> vi </a:t>
            </a:r>
            <a:r>
              <a:rPr lang="en-US" sz="3000" b="1" dirty="0" err="1" smtClean="0">
                <a:latin typeface="DM Sans Medium"/>
              </a:rPr>
              <a:t>nghiên</a:t>
            </a:r>
            <a:r>
              <a:rPr lang="en-US" sz="3000" b="1" dirty="0" smtClean="0">
                <a:latin typeface="DM Sans Medium"/>
              </a:rPr>
              <a:t> </a:t>
            </a:r>
            <a:r>
              <a:rPr lang="en-US" sz="3000" b="1" dirty="0" err="1" smtClean="0">
                <a:latin typeface="DM Sans Medium"/>
              </a:rPr>
              <a:t>cứu</a:t>
            </a:r>
            <a:endParaRPr lang="en-US" sz="3000" b="1" dirty="0">
              <a:latin typeface="DM Sans Medium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1376" y="685346"/>
            <a:ext cx="8680704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-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r>
              <a:rPr lang="en-US" sz="2000" dirty="0" smtClean="0"/>
              <a:t> </a:t>
            </a:r>
            <a:r>
              <a:rPr lang="en-US" sz="2000" dirty="0" err="1" smtClean="0"/>
              <a:t>sử</a:t>
            </a:r>
            <a:r>
              <a:rPr lang="en-US" sz="2000" dirty="0" smtClean="0"/>
              <a:t> </a:t>
            </a:r>
            <a:r>
              <a:rPr lang="en-US" sz="2000" dirty="0" err="1" smtClean="0"/>
              <a:t>dụng</a:t>
            </a:r>
            <a:r>
              <a:rPr lang="en-US" sz="2000" dirty="0" smtClean="0"/>
              <a:t>: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r>
              <a:rPr lang="en-US" sz="2000" dirty="0" smtClean="0"/>
              <a:t> </a:t>
            </a:r>
            <a:r>
              <a:rPr lang="en-US" sz="2000" dirty="0" err="1" smtClean="0"/>
              <a:t>sách</a:t>
            </a:r>
            <a:r>
              <a:rPr lang="en-US" sz="2000" dirty="0" smtClean="0"/>
              <a:t>, </a:t>
            </a:r>
            <a:r>
              <a:rPr lang="en-US" sz="2000" dirty="0" err="1" smtClean="0"/>
              <a:t>người</a:t>
            </a:r>
            <a:r>
              <a:rPr lang="en-US" sz="2000" dirty="0" smtClean="0"/>
              <a:t> dùng, và </a:t>
            </a:r>
            <a:r>
              <a:rPr lang="en-US" sz="2000" dirty="0" err="1" smtClean="0"/>
              <a:t>đánh</a:t>
            </a:r>
            <a:r>
              <a:rPr lang="en-US" sz="2000" dirty="0" smtClean="0"/>
              <a:t> giá từ </a:t>
            </a:r>
            <a:r>
              <a:rPr lang="en-US" sz="2000" dirty="0" err="1" smtClean="0"/>
              <a:t>nguồn</a:t>
            </a:r>
            <a:r>
              <a:rPr lang="en-US" sz="2000" dirty="0" smtClean="0"/>
              <a:t> dataset có </a:t>
            </a:r>
            <a:r>
              <a:rPr lang="en-US" sz="2000" dirty="0" err="1" smtClean="0"/>
              <a:t>sẵn</a:t>
            </a:r>
            <a:r>
              <a:rPr lang="en-US" sz="2000" dirty="0" smtClean="0"/>
              <a:t> trên </a:t>
            </a:r>
            <a:r>
              <a:rPr lang="en-US" sz="2000" dirty="0" err="1" smtClean="0"/>
              <a:t>Kaggle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41376" y="1720986"/>
            <a:ext cx="8680704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- Tích </a:t>
            </a:r>
            <a:r>
              <a:rPr lang="en-US" sz="2000" dirty="0" err="1" smtClean="0"/>
              <a:t>hợp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hình</a:t>
            </a:r>
            <a:r>
              <a:rPr lang="en-US" sz="2000" dirty="0" smtClean="0"/>
              <a:t> </a:t>
            </a:r>
            <a:r>
              <a:rPr lang="en-US" sz="2000" dirty="0" err="1" smtClean="0"/>
              <a:t>DeepFM</a:t>
            </a:r>
            <a:r>
              <a:rPr lang="en-US" sz="2000" dirty="0" smtClean="0"/>
              <a:t> vào website Bookies </a:t>
            </a:r>
            <a:r>
              <a:rPr lang="en-US" sz="2000" dirty="0" err="1" smtClean="0"/>
              <a:t>thông</a:t>
            </a:r>
            <a:r>
              <a:rPr lang="en-US" sz="2000" dirty="0" smtClean="0"/>
              <a:t> qua </a:t>
            </a:r>
            <a:r>
              <a:rPr lang="en-US" sz="2000" dirty="0" err="1" smtClean="0"/>
              <a:t>FastAPI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341376" y="2294962"/>
            <a:ext cx="8680704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- </a:t>
            </a:r>
            <a:r>
              <a:rPr lang="en-US" sz="2000" dirty="0" err="1" smtClean="0"/>
              <a:t>Quản</a:t>
            </a:r>
            <a:r>
              <a:rPr lang="en-US" sz="2000" dirty="0" smtClean="0"/>
              <a:t> lý và </a:t>
            </a:r>
            <a:r>
              <a:rPr lang="en-US" sz="2000" dirty="0" err="1" smtClean="0"/>
              <a:t>triển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hình</a:t>
            </a:r>
            <a:r>
              <a:rPr lang="en-US" sz="2000" dirty="0" smtClean="0"/>
              <a:t> 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trình</a:t>
            </a:r>
            <a:r>
              <a:rPr lang="en-US" sz="2000" dirty="0" smtClean="0"/>
              <a:t> </a:t>
            </a:r>
            <a:r>
              <a:rPr lang="en-US" sz="2000" dirty="0" err="1" smtClean="0"/>
              <a:t>Mlops</a:t>
            </a:r>
            <a:r>
              <a:rPr lang="en-US" sz="2000" dirty="0" smtClean="0"/>
              <a:t> (tiền </a:t>
            </a:r>
            <a:r>
              <a:rPr lang="en-US" sz="2000" dirty="0" err="1" smtClean="0"/>
              <a:t>xử</a:t>
            </a:r>
            <a:r>
              <a:rPr lang="en-US" sz="2000" dirty="0" smtClean="0"/>
              <a:t> lý, feature engineering, </a:t>
            </a:r>
            <a:r>
              <a:rPr lang="en-US" sz="2000" dirty="0" err="1" smtClean="0"/>
              <a:t>huấn</a:t>
            </a:r>
            <a:r>
              <a:rPr lang="en-US" sz="2000" dirty="0" smtClean="0"/>
              <a:t> </a:t>
            </a:r>
            <a:r>
              <a:rPr lang="en-US" sz="2000" dirty="0" err="1" smtClean="0"/>
              <a:t>luyện</a:t>
            </a:r>
            <a:r>
              <a:rPr lang="en-US" sz="2000" dirty="0" smtClean="0"/>
              <a:t>, 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 smtClean="0"/>
              <a:t>dõi</a:t>
            </a:r>
            <a:r>
              <a:rPr lang="en-US" sz="2000" dirty="0" smtClean="0"/>
              <a:t>, </a:t>
            </a:r>
            <a:r>
              <a:rPr lang="en-US" sz="2000" dirty="0" err="1" smtClean="0"/>
              <a:t>tái</a:t>
            </a:r>
            <a:r>
              <a:rPr lang="en-US" sz="2000" dirty="0" smtClean="0"/>
              <a:t> </a:t>
            </a:r>
            <a:r>
              <a:rPr lang="en-US" sz="2000" dirty="0" err="1" smtClean="0"/>
              <a:t>huấn</a:t>
            </a:r>
            <a:r>
              <a:rPr lang="en-US" sz="2000" dirty="0" smtClean="0"/>
              <a:t> </a:t>
            </a:r>
            <a:r>
              <a:rPr lang="en-US" sz="2000" dirty="0" err="1" smtClean="0"/>
              <a:t>luyện</a:t>
            </a:r>
            <a:r>
              <a:rPr lang="en-US" sz="2000" dirty="0" smtClean="0"/>
              <a:t>, </a:t>
            </a:r>
            <a:r>
              <a:rPr lang="en-US" sz="2000" dirty="0" err="1" smtClean="0"/>
              <a:t>triển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341376" y="3446018"/>
            <a:ext cx="8680704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- Các chỉ số </a:t>
            </a:r>
            <a:r>
              <a:rPr lang="en-US" sz="2000" dirty="0" err="1" smtClean="0"/>
              <a:t>đánh</a:t>
            </a:r>
            <a:r>
              <a:rPr lang="en-US" sz="2000" dirty="0" smtClean="0"/>
              <a:t> giá: Precision, Recall, F1-score, </a:t>
            </a:r>
            <a:r>
              <a:rPr lang="en-US" sz="2000" dirty="0" err="1" smtClean="0"/>
              <a:t>Logloss</a:t>
            </a:r>
            <a:r>
              <a:rPr lang="en-US" sz="2000" dirty="0" smtClean="0"/>
              <a:t>, Accuracy, AUC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5467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1138</TotalTime>
  <Words>1205</Words>
  <Application>Microsoft Office PowerPoint</Application>
  <PresentationFormat>On-screen Show (16:9)</PresentationFormat>
  <Paragraphs>164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27</vt:i4>
      </vt:variant>
      <vt:variant>
        <vt:lpstr>Slide Titles</vt:lpstr>
      </vt:variant>
      <vt:variant>
        <vt:i4>38</vt:i4>
      </vt:variant>
    </vt:vector>
  </HeadingPairs>
  <TitlesOfParts>
    <vt:vector size="75" baseType="lpstr">
      <vt:lpstr>DengXian</vt:lpstr>
      <vt:lpstr>DM Sans Medium</vt:lpstr>
      <vt:lpstr>OpenSymbol</vt:lpstr>
      <vt:lpstr>Roboto</vt:lpstr>
      <vt:lpstr>Arial</vt:lpstr>
      <vt:lpstr>Calibri</vt:lpstr>
      <vt:lpstr>Cambria Math</vt:lpstr>
      <vt:lpstr>Symbol</vt:lpstr>
      <vt:lpstr>Times New Roman</vt:lpstr>
      <vt:lpstr>Wingdings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Slidesgo Final Pages</vt:lpstr>
      <vt:lpstr>Slidesgo Final Pages</vt:lpstr>
      <vt:lpstr>ĐẠI HỌC CÔNG NGHIỆP HÀ NỘI</vt:lpstr>
      <vt:lpstr>ĐẠI HỌC CÔNG NGHIỆP HÀ NỘI</vt:lpstr>
      <vt:lpstr>PowerPoint Presentation</vt:lpstr>
      <vt:lpstr>Nêu vấn đề</vt:lpstr>
      <vt:lpstr>PowerPoint Presentation</vt:lpstr>
      <vt:lpstr>Mục đích đề tài</vt:lpstr>
      <vt:lpstr>PowerPoint Presentation</vt:lpstr>
      <vt:lpstr>PowerPoint Presentation</vt:lpstr>
      <vt:lpstr>PowerPoint Presentation</vt:lpstr>
      <vt:lpstr>Cơ sở lý thuyết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Quy trình xây dựng hệ thống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Kết luận và hướng phát triển</vt:lpstr>
      <vt:lpstr>PowerPoint Presentation</vt:lpstr>
      <vt:lpstr>PowerPoint Presentation</vt:lpstr>
      <vt:lpstr>PowerPoint Presentation</vt:lpstr>
      <vt:lpstr>Thank you!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ĐẠI HỌC CÔNG NGHIỆP HÀ NỘI</dc:title>
  <cp:lastModifiedBy>pc</cp:lastModifiedBy>
  <cp:revision>49</cp:revision>
  <dcterms:modified xsi:type="dcterms:W3CDTF">2025-06-07T07:44:57Z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2025-05-28T17:26:39Z</dcterms:created>
  <dc:creator>Unknown Creator</dc:creator>
  <dc:description/>
  <dc:language>en-US</dc:language>
  <cp:lastModifiedBy>Unknown Creator</cp:lastModifiedBy>
  <dcterms:modified xsi:type="dcterms:W3CDTF">2025-05-28T17:26:39Z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20</vt:r8>
  </property>
</Properties>
</file>